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ags/tag2.xml" ContentType="application/vnd.openxmlformats-officedocument.presentationml.tags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tags/tag3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648" r:id="rId4"/>
  </p:sldMasterIdLst>
  <p:notesMasterIdLst>
    <p:notesMasterId r:id="rId20"/>
  </p:notesMasterIdLst>
  <p:handoutMasterIdLst>
    <p:handoutMasterId r:id="rId21"/>
  </p:handoutMasterIdLst>
  <p:sldIdLst>
    <p:sldId id="298" r:id="rId5"/>
    <p:sldId id="326" r:id="rId6"/>
    <p:sldId id="300" r:id="rId7"/>
    <p:sldId id="302" r:id="rId8"/>
    <p:sldId id="301" r:id="rId9"/>
    <p:sldId id="303" r:id="rId10"/>
    <p:sldId id="305" r:id="rId11"/>
    <p:sldId id="304" r:id="rId12"/>
    <p:sldId id="324" r:id="rId13"/>
    <p:sldId id="325" r:id="rId14"/>
    <p:sldId id="330" r:id="rId15"/>
    <p:sldId id="327" r:id="rId16"/>
    <p:sldId id="328" r:id="rId17"/>
    <p:sldId id="329" r:id="rId18"/>
    <p:sldId id="279" r:id="rId19"/>
  </p:sldIdLst>
  <p:sldSz cx="9144000" cy="5143500" type="screen16x9"/>
  <p:notesSz cx="6858000" cy="9144000"/>
  <p:custDataLst>
    <p:tags r:id="rId22"/>
  </p:custDataLst>
  <p:defaultTextStyle>
    <a:defPPr>
      <a:defRPr lang="de-DE"/>
    </a:defPPr>
    <a:lvl1pPr marL="0" algn="l" defTabSz="457171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171" algn="l" defTabSz="457171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341" algn="l" defTabSz="457171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512" algn="l" defTabSz="457171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683" algn="l" defTabSz="457171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5854" algn="l" defTabSz="457171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024" algn="l" defTabSz="457171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195" algn="l" defTabSz="457171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366" algn="l" defTabSz="457171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450">
          <p15:clr>
            <a:srgbClr val="A4A3A4"/>
          </p15:clr>
        </p15:guide>
        <p15:guide id="2" orient="horz" pos="356">
          <p15:clr>
            <a:srgbClr val="A4A3A4"/>
          </p15:clr>
        </p15:guide>
        <p15:guide id="3" orient="horz" pos="590">
          <p15:clr>
            <a:srgbClr val="A4A3A4"/>
          </p15:clr>
        </p15:guide>
        <p15:guide id="4" pos="5472">
          <p15:clr>
            <a:srgbClr val="A4A3A4"/>
          </p15:clr>
        </p15:guide>
        <p15:guide id="5" pos="204" userDrawn="1">
          <p15:clr>
            <a:srgbClr val="A4A3A4"/>
          </p15:clr>
        </p15:guide>
        <p15:guide id="6" pos="2831">
          <p15:clr>
            <a:srgbClr val="A4A3A4"/>
          </p15:clr>
        </p15:guide>
        <p15:guide id="7" pos="1610" userDrawn="1">
          <p15:clr>
            <a:srgbClr val="A4A3A4"/>
          </p15:clr>
        </p15:guide>
        <p15:guide id="8" pos="288">
          <p15:clr>
            <a:srgbClr val="A4A3A4"/>
          </p15:clr>
        </p15:guide>
        <p15:guide id="9" pos="939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446B"/>
    <a:srgbClr val="17385F"/>
    <a:srgbClr val="003D6A"/>
    <a:srgbClr val="009EE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1792" autoAdjust="0"/>
    <p:restoredTop sz="94591" autoAdjust="0"/>
  </p:normalViewPr>
  <p:slideViewPr>
    <p:cSldViewPr snapToGrid="0" snapToObjects="1">
      <p:cViewPr varScale="1">
        <p:scale>
          <a:sx n="137" d="100"/>
          <a:sy n="137" d="100"/>
        </p:scale>
        <p:origin x="450" y="96"/>
      </p:cViewPr>
      <p:guideLst>
        <p:guide orient="horz" pos="2450"/>
        <p:guide orient="horz" pos="356"/>
        <p:guide orient="horz" pos="590"/>
        <p:guide pos="5472"/>
        <p:guide pos="204"/>
        <p:guide pos="2831"/>
        <p:guide pos="1610"/>
        <p:guide pos="288"/>
        <p:guide pos="939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 snapToGrid="0" snapToObjects="1" showGuides="1">
      <p:cViewPr varScale="1">
        <p:scale>
          <a:sx n="85" d="100"/>
          <a:sy n="85" d="100"/>
        </p:scale>
        <p:origin x="-2250" y="-90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ableStyles" Target="tableStyles.xml"/><Relationship Id="rId3" Type="http://schemas.openxmlformats.org/officeDocument/2006/relationships/customXml" Target="../customXml/item3.xml"/><Relationship Id="rId21" Type="http://schemas.openxmlformats.org/officeDocument/2006/relationships/handoutMaster" Target="handoutMasters/handout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ags" Target="tags/tag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Überschriftenplatzhalt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de-DE"/>
          </a:p>
        </p:txBody>
      </p:sp>
      <p:sp>
        <p:nvSpPr>
          <p:cNvPr id="3" name="Datumsplatzhalt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05EF0E5-7573-904A-8AD2-3C4D4AB28462}" type="datetimeFigureOut">
              <a:rPr lang="de-DE" smtClean="0"/>
              <a:pPr/>
              <a:t>01.03.2021</a:t>
            </a:fld>
            <a:endParaRPr lang="de-DE"/>
          </a:p>
        </p:txBody>
      </p:sp>
      <p:sp>
        <p:nvSpPr>
          <p:cNvPr id="4" name="Fußzeilenplatzhalt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de-DE"/>
          </a:p>
        </p:txBody>
      </p:sp>
      <p:sp>
        <p:nvSpPr>
          <p:cNvPr id="5" name="Foliennummernplatzhalt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BD9633C-3AFD-B14F-BF51-76C9B354F05A}" type="slidenum">
              <a:rPr lang="de-DE" smtClean="0"/>
              <a:pPr/>
              <a:t>‹Nr.›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179934953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Überschriftenplatzhalt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de-DE"/>
          </a:p>
        </p:txBody>
      </p:sp>
      <p:sp>
        <p:nvSpPr>
          <p:cNvPr id="3" name="Datumsplatzhalt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959C942-6DF7-4645-A323-1FB2403B0B5A}" type="datetimeFigureOut">
              <a:rPr lang="de-DE" smtClean="0"/>
              <a:pPr/>
              <a:t>01.03.2021</a:t>
            </a:fld>
            <a:endParaRPr lang="de-DE"/>
          </a:p>
        </p:txBody>
      </p:sp>
      <p:sp>
        <p:nvSpPr>
          <p:cNvPr id="4" name="Folienbildplatzhalter 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de-DE"/>
          </a:p>
        </p:txBody>
      </p:sp>
      <p:sp>
        <p:nvSpPr>
          <p:cNvPr id="5" name="Notizenplatzhalt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</a:p>
        </p:txBody>
      </p:sp>
      <p:sp>
        <p:nvSpPr>
          <p:cNvPr id="6" name="Fußzeilenplatzhalt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de-DE"/>
          </a:p>
        </p:txBody>
      </p:sp>
      <p:sp>
        <p:nvSpPr>
          <p:cNvPr id="7" name="Foliennummernplatzhalt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2E218C4-41A8-684B-AF4F-B9D499E35F6B}" type="slidenum">
              <a:rPr lang="de-DE" smtClean="0"/>
              <a:pPr/>
              <a:t>‹Nr.›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295679623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457171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171" algn="l" defTabSz="457171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341" algn="l" defTabSz="457171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512" algn="l" defTabSz="457171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683" algn="l" defTabSz="457171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5854" algn="l" defTabSz="457171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024" algn="l" defTabSz="457171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195" algn="l" defTabSz="457171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366" algn="l" defTabSz="457171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de-DE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457171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2E218C4-41A8-684B-AF4F-B9D499E35F6B}" type="slidenum">
              <a:rPr kumimoji="0" lang="de-DE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457171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de-DE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6166273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de-DE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2E218C4-41A8-684B-AF4F-B9D499E35F6B}" type="slidenum">
              <a:rPr lang="de-DE" smtClean="0"/>
              <a:pPr/>
              <a:t>2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48744439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uer Hintergrund">
    <p:bg>
      <p:bgPr>
        <a:solidFill>
          <a:srgbClr val="003D6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Bild 4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4311870"/>
            <a:ext cx="9144000" cy="749300"/>
          </a:xfrm>
          <a:prstGeom prst="rect">
            <a:avLst/>
          </a:prstGeom>
        </p:spPr>
      </p:pic>
      <p:sp>
        <p:nvSpPr>
          <p:cNvPr id="25" name="Fußzeilenplatzhalter 4"/>
          <p:cNvSpPr txBox="1">
            <a:spLocks/>
          </p:cNvSpPr>
          <p:nvPr/>
        </p:nvSpPr>
        <p:spPr>
          <a:xfrm>
            <a:off x="352425" y="4756380"/>
            <a:ext cx="550703" cy="252000"/>
          </a:xfrm>
          <a:prstGeom prst="rect">
            <a:avLst/>
          </a:prstGeom>
        </p:spPr>
        <p:txBody>
          <a:bodyPr vert="horz" lIns="115214" tIns="57607" rIns="115214" bIns="57607" rtlCol="0" anchor="ctr"/>
          <a:lstStyle/>
          <a:p>
            <a:pPr lvl="0">
              <a:defRPr/>
            </a:pPr>
            <a:fld id="{D42D1118-0BEA-4219-AAE0-0D1ADB44C724}" type="slidenum">
              <a:rPr lang="de-DE" sz="1100" smtClean="0">
                <a:solidFill>
                  <a:schemeClr val="bg1"/>
                </a:solidFill>
              </a:rPr>
              <a:t>‹Nr.›</a:t>
            </a:fld>
            <a:endParaRPr lang="de-DE" sz="1100" dirty="0">
              <a:solidFill>
                <a:schemeClr val="bg1"/>
              </a:solidFill>
            </a:endParaRPr>
          </a:p>
        </p:txBody>
      </p:sp>
      <p:sp>
        <p:nvSpPr>
          <p:cNvPr id="26" name="Fußzeilenplatzhalter 4"/>
          <p:cNvSpPr txBox="1">
            <a:spLocks/>
          </p:cNvSpPr>
          <p:nvPr/>
        </p:nvSpPr>
        <p:spPr>
          <a:xfrm>
            <a:off x="678007" y="4686520"/>
            <a:ext cx="5039478" cy="252000"/>
          </a:xfrm>
          <a:prstGeom prst="rect">
            <a:avLst/>
          </a:prstGeom>
        </p:spPr>
        <p:txBody>
          <a:bodyPr vert="horz" lIns="115214" tIns="57607" rIns="115214" bIns="57607" rtlCol="0" anchor="ctr"/>
          <a:lstStyle/>
          <a:p>
            <a:pPr lvl="0">
              <a:defRPr/>
            </a:pPr>
            <a:endParaRPr lang="de-DE" sz="1100" dirty="0">
              <a:solidFill>
                <a:schemeClr val="bg1"/>
              </a:solidFill>
            </a:endParaRPr>
          </a:p>
        </p:txBody>
      </p:sp>
      <p:sp>
        <p:nvSpPr>
          <p:cNvPr id="24" name="Titelplatzhalter 4"/>
          <p:cNvSpPr>
            <a:spLocks noGrp="1"/>
          </p:cNvSpPr>
          <p:nvPr>
            <p:ph type="title" hasCustomPrompt="1"/>
          </p:nvPr>
        </p:nvSpPr>
        <p:spPr>
          <a:xfrm>
            <a:off x="209550" y="160339"/>
            <a:ext cx="7886700" cy="864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de-DE" dirty="0"/>
              <a:t>Überschrift</a:t>
            </a:r>
          </a:p>
        </p:txBody>
      </p:sp>
      <p:sp>
        <p:nvSpPr>
          <p:cNvPr id="28" name="Inhaltsplatzhalter 3"/>
          <p:cNvSpPr>
            <a:spLocks noGrp="1"/>
          </p:cNvSpPr>
          <p:nvPr>
            <p:ph sz="quarter" idx="11"/>
          </p:nvPr>
        </p:nvSpPr>
        <p:spPr>
          <a:xfrm>
            <a:off x="4673600" y="1112838"/>
            <a:ext cx="4171950" cy="285389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>
                <a:solidFill>
                  <a:schemeClr val="bg1"/>
                </a:solidFill>
              </a:defRPr>
            </a:lvl1pPr>
          </a:lstStyle>
          <a:p>
            <a:pPr lvl="0"/>
            <a:endParaRPr lang="de-DE" dirty="0"/>
          </a:p>
        </p:txBody>
      </p:sp>
      <p:sp>
        <p:nvSpPr>
          <p:cNvPr id="5" name="Textplatzhalter 4"/>
          <p:cNvSpPr>
            <a:spLocks noGrp="1"/>
          </p:cNvSpPr>
          <p:nvPr>
            <p:ph type="body" sz="quarter" idx="12"/>
          </p:nvPr>
        </p:nvSpPr>
        <p:spPr>
          <a:xfrm>
            <a:off x="209550" y="1112838"/>
            <a:ext cx="4375150" cy="28543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de-DE" dirty="0"/>
              <a:t>Textmasterformat bearbeiten</a:t>
            </a:r>
          </a:p>
          <a:p>
            <a:pPr lvl="1"/>
            <a:r>
              <a:rPr lang="de-DE" dirty="0"/>
              <a:t>Zweite Ebene</a:t>
            </a:r>
          </a:p>
        </p:txBody>
      </p:sp>
      <p:sp>
        <p:nvSpPr>
          <p:cNvPr id="10" name="Fußzeilenplatzhalter 2">
            <a:extLst>
              <a:ext uri="{FF2B5EF4-FFF2-40B4-BE49-F238E27FC236}">
                <a16:creationId xmlns:a16="http://schemas.microsoft.com/office/drawing/2014/main" id="{7AB22257-9148-4542-83F8-DC79B0EEF035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>
            <a:off x="819150" y="4756380"/>
            <a:ext cx="3764400" cy="256946"/>
          </a:xfrm>
        </p:spPr>
        <p:txBody>
          <a:bodyPr/>
          <a:lstStyle/>
          <a:p>
            <a:r>
              <a:rPr lang="en-US" dirty="0"/>
              <a:t>Be a Pioneer| Philipp Matyssek| ADHESO| </a:t>
            </a:r>
            <a:r>
              <a:rPr lang="de-DE" dirty="0"/>
              <a:t>2. Februar 2021</a:t>
            </a:r>
          </a:p>
        </p:txBody>
      </p:sp>
    </p:spTree>
    <p:extLst>
      <p:ext uri="{BB962C8B-B14F-4D97-AF65-F5344CB8AC3E}">
        <p14:creationId xmlns:p14="http://schemas.microsoft.com/office/powerpoint/2010/main" val="98916952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Blauer Hintergrund">
    <p:bg>
      <p:bgPr>
        <a:solidFill>
          <a:srgbClr val="003D6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" name="Bild 4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4311870"/>
            <a:ext cx="9144000" cy="749300"/>
          </a:xfrm>
          <a:prstGeom prst="rect">
            <a:avLst/>
          </a:prstGeom>
        </p:spPr>
      </p:pic>
      <p:sp>
        <p:nvSpPr>
          <p:cNvPr id="26" name="Fußzeilenplatzhalter 4"/>
          <p:cNvSpPr txBox="1">
            <a:spLocks/>
          </p:cNvSpPr>
          <p:nvPr/>
        </p:nvSpPr>
        <p:spPr>
          <a:xfrm>
            <a:off x="678007" y="4686520"/>
            <a:ext cx="5039478" cy="252000"/>
          </a:xfrm>
          <a:prstGeom prst="rect">
            <a:avLst/>
          </a:prstGeom>
        </p:spPr>
        <p:txBody>
          <a:bodyPr vert="horz" lIns="115214" tIns="57607" rIns="115214" bIns="57607" rtlCol="0" anchor="ctr"/>
          <a:lstStyle/>
          <a:p>
            <a:pPr lvl="0">
              <a:defRPr/>
            </a:pPr>
            <a:endParaRPr lang="de-DE" sz="1100" dirty="0">
              <a:solidFill>
                <a:schemeClr val="bg1"/>
              </a:solidFill>
            </a:endParaRPr>
          </a:p>
        </p:txBody>
      </p:sp>
      <p:sp>
        <p:nvSpPr>
          <p:cNvPr id="24" name="Titelplatzhalter 4"/>
          <p:cNvSpPr>
            <a:spLocks noGrp="1"/>
          </p:cNvSpPr>
          <p:nvPr>
            <p:ph type="title" hasCustomPrompt="1"/>
          </p:nvPr>
        </p:nvSpPr>
        <p:spPr>
          <a:xfrm>
            <a:off x="209550" y="160339"/>
            <a:ext cx="7886700" cy="864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de-DE" dirty="0"/>
              <a:t>Überschrift</a:t>
            </a:r>
          </a:p>
        </p:txBody>
      </p:sp>
      <p:sp>
        <p:nvSpPr>
          <p:cNvPr id="5" name="Textplatzhalter 4"/>
          <p:cNvSpPr>
            <a:spLocks noGrp="1"/>
          </p:cNvSpPr>
          <p:nvPr>
            <p:ph type="body" sz="quarter" idx="12"/>
          </p:nvPr>
        </p:nvSpPr>
        <p:spPr>
          <a:xfrm>
            <a:off x="209550" y="1112838"/>
            <a:ext cx="7886700" cy="28543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de-DE" dirty="0"/>
              <a:t>Textmasterformat bearbeiten</a:t>
            </a:r>
          </a:p>
          <a:p>
            <a:pPr lvl="1"/>
            <a:r>
              <a:rPr lang="de-DE" dirty="0"/>
              <a:t>Zweite Ebene</a:t>
            </a:r>
          </a:p>
        </p:txBody>
      </p:sp>
      <p:sp>
        <p:nvSpPr>
          <p:cNvPr id="8" name="Fußzeilenplatzhalter 4"/>
          <p:cNvSpPr txBox="1">
            <a:spLocks/>
          </p:cNvSpPr>
          <p:nvPr userDrawn="1"/>
        </p:nvSpPr>
        <p:spPr>
          <a:xfrm>
            <a:off x="352425" y="4756380"/>
            <a:ext cx="550703" cy="252000"/>
          </a:xfrm>
          <a:prstGeom prst="rect">
            <a:avLst/>
          </a:prstGeom>
        </p:spPr>
        <p:txBody>
          <a:bodyPr vert="horz" lIns="115214" tIns="57607" rIns="115214" bIns="57607" rtlCol="0" anchor="ctr"/>
          <a:lstStyle/>
          <a:p>
            <a:pPr lvl="0">
              <a:defRPr/>
            </a:pPr>
            <a:fld id="{D42D1118-0BEA-4219-AAE0-0D1ADB44C724}" type="slidenum">
              <a:rPr lang="de-DE" sz="1100" smtClean="0">
                <a:solidFill>
                  <a:schemeClr val="bg1"/>
                </a:solidFill>
              </a:rPr>
              <a:t>‹Nr.›</a:t>
            </a:fld>
            <a:endParaRPr lang="de-DE" sz="1100" dirty="0">
              <a:solidFill>
                <a:schemeClr val="bg1"/>
              </a:solidFill>
            </a:endParaRPr>
          </a:p>
        </p:txBody>
      </p:sp>
      <p:sp>
        <p:nvSpPr>
          <p:cNvPr id="9" name="Fußzeilenplatzhalter 2">
            <a:extLst>
              <a:ext uri="{FF2B5EF4-FFF2-40B4-BE49-F238E27FC236}">
                <a16:creationId xmlns:a16="http://schemas.microsoft.com/office/drawing/2014/main" id="{5D8A7DB2-D028-4374-B450-688303A65196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>
            <a:off x="819150" y="4756380"/>
            <a:ext cx="3764400" cy="256946"/>
          </a:xfrm>
        </p:spPr>
        <p:txBody>
          <a:bodyPr/>
          <a:lstStyle/>
          <a:p>
            <a:r>
              <a:rPr lang="en-US" dirty="0"/>
              <a:t>Be a Pioneer| Philipp Matyssek| ADHESO| </a:t>
            </a:r>
            <a:r>
              <a:rPr lang="de-DE" dirty="0"/>
              <a:t>2. Februar 2021</a:t>
            </a:r>
          </a:p>
        </p:txBody>
      </p:sp>
    </p:spTree>
    <p:extLst>
      <p:ext uri="{BB962C8B-B14F-4D97-AF65-F5344CB8AC3E}">
        <p14:creationId xmlns:p14="http://schemas.microsoft.com/office/powerpoint/2010/main" val="59012358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Weißer Hintergru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Rechteck 31"/>
          <p:cNvSpPr/>
          <p:nvPr userDrawn="1"/>
        </p:nvSpPr>
        <p:spPr>
          <a:xfrm>
            <a:off x="0" y="4505859"/>
            <a:ext cx="9143696" cy="637641"/>
          </a:xfrm>
          <a:prstGeom prst="rect">
            <a:avLst/>
          </a:prstGeom>
          <a:solidFill>
            <a:srgbClr val="003D6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pic>
        <p:nvPicPr>
          <p:cNvPr id="33" name="Bild 4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304" y="4311880"/>
            <a:ext cx="9144000" cy="749300"/>
          </a:xfrm>
          <a:prstGeom prst="rect">
            <a:avLst/>
          </a:prstGeom>
        </p:spPr>
      </p:pic>
      <p:sp>
        <p:nvSpPr>
          <p:cNvPr id="29" name="Titelplatzhalter 4"/>
          <p:cNvSpPr>
            <a:spLocks noGrp="1"/>
          </p:cNvSpPr>
          <p:nvPr>
            <p:ph type="title" hasCustomPrompt="1"/>
          </p:nvPr>
        </p:nvSpPr>
        <p:spPr>
          <a:xfrm>
            <a:off x="209550" y="160339"/>
            <a:ext cx="7886700" cy="864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de-DE" dirty="0"/>
              <a:t>Überschrift</a:t>
            </a:r>
          </a:p>
        </p:txBody>
      </p:sp>
      <p:sp>
        <p:nvSpPr>
          <p:cNvPr id="4" name="Inhaltsplatzhalter 3"/>
          <p:cNvSpPr>
            <a:spLocks noGrp="1"/>
          </p:cNvSpPr>
          <p:nvPr>
            <p:ph sz="quarter" idx="11"/>
          </p:nvPr>
        </p:nvSpPr>
        <p:spPr>
          <a:xfrm>
            <a:off x="4673600" y="1112838"/>
            <a:ext cx="4171950" cy="285389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endParaRPr lang="de-DE" dirty="0"/>
          </a:p>
        </p:txBody>
      </p:sp>
      <p:sp>
        <p:nvSpPr>
          <p:cNvPr id="6" name="Textplatzhalter 5"/>
          <p:cNvSpPr>
            <a:spLocks noGrp="1"/>
          </p:cNvSpPr>
          <p:nvPr>
            <p:ph type="body" sz="quarter" idx="12"/>
          </p:nvPr>
        </p:nvSpPr>
        <p:spPr>
          <a:xfrm>
            <a:off x="209550" y="1112838"/>
            <a:ext cx="4374000" cy="2854325"/>
          </a:xfrm>
        </p:spPr>
        <p:txBody>
          <a:bodyPr/>
          <a:lstStyle/>
          <a:p>
            <a:pPr lvl="0"/>
            <a:r>
              <a:rPr lang="de-DE" dirty="0"/>
              <a:t>Textmasterformat bearbeiten</a:t>
            </a:r>
          </a:p>
          <a:p>
            <a:pPr lvl="1"/>
            <a:r>
              <a:rPr lang="de-DE" dirty="0"/>
              <a:t>Zweite Ebene</a:t>
            </a:r>
          </a:p>
        </p:txBody>
      </p:sp>
      <p:sp>
        <p:nvSpPr>
          <p:cNvPr id="31" name="Fußzeilenplatzhalter 4"/>
          <p:cNvSpPr txBox="1">
            <a:spLocks/>
          </p:cNvSpPr>
          <p:nvPr/>
        </p:nvSpPr>
        <p:spPr>
          <a:xfrm>
            <a:off x="678007" y="4686520"/>
            <a:ext cx="5039478" cy="252000"/>
          </a:xfrm>
          <a:prstGeom prst="rect">
            <a:avLst/>
          </a:prstGeom>
        </p:spPr>
        <p:txBody>
          <a:bodyPr vert="horz" lIns="115214" tIns="57607" rIns="115214" bIns="57607" rtlCol="0" anchor="ctr"/>
          <a:lstStyle/>
          <a:p>
            <a:pPr lvl="0">
              <a:defRPr/>
            </a:pPr>
            <a:endParaRPr lang="de-DE" sz="1100" dirty="0">
              <a:solidFill>
                <a:schemeClr val="bg1"/>
              </a:solidFill>
            </a:endParaRPr>
          </a:p>
        </p:txBody>
      </p:sp>
      <p:sp>
        <p:nvSpPr>
          <p:cNvPr id="10" name="Fußzeilenplatzhalter 4"/>
          <p:cNvSpPr txBox="1">
            <a:spLocks/>
          </p:cNvSpPr>
          <p:nvPr userDrawn="1"/>
        </p:nvSpPr>
        <p:spPr>
          <a:xfrm>
            <a:off x="352425" y="4756380"/>
            <a:ext cx="550703" cy="252000"/>
          </a:xfrm>
          <a:prstGeom prst="rect">
            <a:avLst/>
          </a:prstGeom>
        </p:spPr>
        <p:txBody>
          <a:bodyPr vert="horz" lIns="115214" tIns="57607" rIns="115214" bIns="57607" rtlCol="0" anchor="ctr"/>
          <a:lstStyle/>
          <a:p>
            <a:pPr lvl="0">
              <a:defRPr/>
            </a:pPr>
            <a:fld id="{D42D1118-0BEA-4219-AAE0-0D1ADB44C724}" type="slidenum">
              <a:rPr lang="de-DE" sz="1100" smtClean="0">
                <a:solidFill>
                  <a:schemeClr val="bg1"/>
                </a:solidFill>
              </a:rPr>
              <a:t>‹Nr.›</a:t>
            </a:fld>
            <a:endParaRPr lang="de-DE" sz="1100" dirty="0">
              <a:solidFill>
                <a:schemeClr val="bg1"/>
              </a:solidFill>
            </a:endParaRPr>
          </a:p>
        </p:txBody>
      </p:sp>
      <p:sp>
        <p:nvSpPr>
          <p:cNvPr id="12" name="Fußzeilenplatzhalter 2">
            <a:extLst>
              <a:ext uri="{FF2B5EF4-FFF2-40B4-BE49-F238E27FC236}">
                <a16:creationId xmlns:a16="http://schemas.microsoft.com/office/drawing/2014/main" id="{BFD121E7-F9B6-4A18-AFBC-C4AC32FE9537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>
            <a:off x="819150" y="4756380"/>
            <a:ext cx="3764400" cy="256946"/>
          </a:xfrm>
        </p:spPr>
        <p:txBody>
          <a:bodyPr/>
          <a:lstStyle/>
          <a:p>
            <a:r>
              <a:rPr lang="en-US" dirty="0"/>
              <a:t>Be a Pioneer| Philipp Matyssek| ADHESO| </a:t>
            </a:r>
            <a:r>
              <a:rPr lang="de-DE" dirty="0"/>
              <a:t>2. Februar 2021</a:t>
            </a:r>
          </a:p>
        </p:txBody>
      </p:sp>
    </p:spTree>
    <p:extLst>
      <p:ext uri="{BB962C8B-B14F-4D97-AF65-F5344CB8AC3E}">
        <p14:creationId xmlns:p14="http://schemas.microsoft.com/office/powerpoint/2010/main" val="28311130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Weißer Hintergru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Rechteck 32"/>
          <p:cNvSpPr/>
          <p:nvPr userDrawn="1"/>
        </p:nvSpPr>
        <p:spPr>
          <a:xfrm>
            <a:off x="0" y="4505859"/>
            <a:ext cx="9143696" cy="637641"/>
          </a:xfrm>
          <a:prstGeom prst="rect">
            <a:avLst/>
          </a:prstGeom>
          <a:solidFill>
            <a:srgbClr val="003D6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31" name="Fußzeilenplatzhalter 4"/>
          <p:cNvSpPr txBox="1">
            <a:spLocks/>
          </p:cNvSpPr>
          <p:nvPr/>
        </p:nvSpPr>
        <p:spPr>
          <a:xfrm>
            <a:off x="678007" y="4686520"/>
            <a:ext cx="5039478" cy="252000"/>
          </a:xfrm>
          <a:prstGeom prst="rect">
            <a:avLst/>
          </a:prstGeom>
        </p:spPr>
        <p:txBody>
          <a:bodyPr vert="horz" lIns="115214" tIns="57607" rIns="115214" bIns="57607" rtlCol="0" anchor="ctr"/>
          <a:lstStyle/>
          <a:p>
            <a:pPr lvl="0">
              <a:defRPr/>
            </a:pPr>
            <a:endParaRPr lang="de-DE" sz="1100" dirty="0">
              <a:solidFill>
                <a:schemeClr val="bg1"/>
              </a:solidFill>
            </a:endParaRPr>
          </a:p>
        </p:txBody>
      </p:sp>
      <p:sp>
        <p:nvSpPr>
          <p:cNvPr id="29" name="Titelplatzhalter 4"/>
          <p:cNvSpPr>
            <a:spLocks noGrp="1"/>
          </p:cNvSpPr>
          <p:nvPr>
            <p:ph type="title" hasCustomPrompt="1"/>
          </p:nvPr>
        </p:nvSpPr>
        <p:spPr>
          <a:xfrm>
            <a:off x="209550" y="160339"/>
            <a:ext cx="7886700" cy="864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de-DE" dirty="0"/>
              <a:t>Überschrift</a:t>
            </a:r>
          </a:p>
        </p:txBody>
      </p:sp>
      <p:sp>
        <p:nvSpPr>
          <p:cNvPr id="6" name="Textplatzhalter 5"/>
          <p:cNvSpPr>
            <a:spLocks noGrp="1"/>
          </p:cNvSpPr>
          <p:nvPr>
            <p:ph type="body" sz="quarter" idx="12"/>
          </p:nvPr>
        </p:nvSpPr>
        <p:spPr>
          <a:xfrm>
            <a:off x="209550" y="1112838"/>
            <a:ext cx="7886700" cy="2854325"/>
          </a:xfrm>
        </p:spPr>
        <p:txBody>
          <a:bodyPr/>
          <a:lstStyle/>
          <a:p>
            <a:pPr lvl="0"/>
            <a:r>
              <a:rPr lang="de-DE" dirty="0"/>
              <a:t>Textmasterformat bearbeiten</a:t>
            </a:r>
          </a:p>
          <a:p>
            <a:pPr lvl="1"/>
            <a:r>
              <a:rPr lang="de-DE" dirty="0"/>
              <a:t>Zweite Ebene</a:t>
            </a:r>
          </a:p>
        </p:txBody>
      </p:sp>
      <p:sp>
        <p:nvSpPr>
          <p:cNvPr id="9" name="Fußzeilenplatzhalter 4"/>
          <p:cNvSpPr txBox="1">
            <a:spLocks/>
          </p:cNvSpPr>
          <p:nvPr userDrawn="1"/>
        </p:nvSpPr>
        <p:spPr>
          <a:xfrm>
            <a:off x="352425" y="4756380"/>
            <a:ext cx="550703" cy="252000"/>
          </a:xfrm>
          <a:prstGeom prst="rect">
            <a:avLst/>
          </a:prstGeom>
        </p:spPr>
        <p:txBody>
          <a:bodyPr vert="horz" lIns="115214" tIns="57607" rIns="115214" bIns="57607" rtlCol="0" anchor="ctr"/>
          <a:lstStyle/>
          <a:p>
            <a:pPr lvl="0">
              <a:defRPr/>
            </a:pPr>
            <a:fld id="{D42D1118-0BEA-4219-AAE0-0D1ADB44C724}" type="slidenum">
              <a:rPr lang="de-DE" sz="1100" smtClean="0">
                <a:solidFill>
                  <a:schemeClr val="bg1"/>
                </a:solidFill>
              </a:rPr>
              <a:t>‹Nr.›</a:t>
            </a:fld>
            <a:endParaRPr lang="de-DE" sz="1100" dirty="0">
              <a:solidFill>
                <a:schemeClr val="bg1"/>
              </a:solidFill>
            </a:endParaRPr>
          </a:p>
        </p:txBody>
      </p:sp>
      <p:sp>
        <p:nvSpPr>
          <p:cNvPr id="10" name="Fußzeilenplatzhalter 2">
            <a:extLst>
              <a:ext uri="{FF2B5EF4-FFF2-40B4-BE49-F238E27FC236}">
                <a16:creationId xmlns:a16="http://schemas.microsoft.com/office/drawing/2014/main" id="{8F521823-D2AC-4412-93EC-5267D07E8B39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>
            <a:off x="819150" y="4756380"/>
            <a:ext cx="3764400" cy="256946"/>
          </a:xfrm>
        </p:spPr>
        <p:txBody>
          <a:bodyPr/>
          <a:lstStyle/>
          <a:p>
            <a:r>
              <a:rPr lang="en-US" dirty="0"/>
              <a:t>Be a Pioneer| Philipp Matyssek| ADHESO| </a:t>
            </a:r>
            <a:r>
              <a:rPr lang="de-DE" dirty="0"/>
              <a:t>2. Februar 2021</a:t>
            </a:r>
          </a:p>
        </p:txBody>
      </p:sp>
      <p:pic>
        <p:nvPicPr>
          <p:cNvPr id="11" name="Bild 4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4311870"/>
            <a:ext cx="9144000" cy="749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693869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Letzte Sei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AC7BC19C-A1E6-4489-9BC3-C001F2DEFA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Mastertitelformat bearbeiten</a:t>
            </a:r>
          </a:p>
        </p:txBody>
      </p:sp>
      <p:sp>
        <p:nvSpPr>
          <p:cNvPr id="3" name="Fußzeilenplatzhalter 2">
            <a:extLst>
              <a:ext uri="{FF2B5EF4-FFF2-40B4-BE49-F238E27FC236}">
                <a16:creationId xmlns:a16="http://schemas.microsoft.com/office/drawing/2014/main" id="{168D64DD-5E52-4094-B64C-864F594052A9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/>
              <a:t>Be a Pioneer| Sales Kick-Off 2021</a:t>
            </a:r>
            <a:endParaRPr lang="de-DE" dirty="0"/>
          </a:p>
        </p:txBody>
      </p:sp>
      <p:pic>
        <p:nvPicPr>
          <p:cNvPr id="5" name="Grafik 4">
            <a:extLst>
              <a:ext uri="{FF2B5EF4-FFF2-40B4-BE49-F238E27FC236}">
                <a16:creationId xmlns:a16="http://schemas.microsoft.com/office/drawing/2014/main" id="{2CCAC922-7B04-487C-B885-EC290EAE3415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1" y="0"/>
            <a:ext cx="9184821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26717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elplatzhalter 4"/>
          <p:cNvSpPr>
            <a:spLocks noGrp="1"/>
          </p:cNvSpPr>
          <p:nvPr>
            <p:ph type="title"/>
          </p:nvPr>
        </p:nvSpPr>
        <p:spPr>
          <a:xfrm>
            <a:off x="209550" y="160339"/>
            <a:ext cx="7886700" cy="80486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de-DE" dirty="0"/>
              <a:t>Titelmasterformat</a:t>
            </a:r>
            <a:br>
              <a:rPr lang="de-DE" dirty="0"/>
            </a:br>
            <a:r>
              <a:rPr lang="de-DE" dirty="0"/>
              <a:t>durch Klicken bearbeiten</a:t>
            </a:r>
          </a:p>
        </p:txBody>
      </p:sp>
      <p:sp>
        <p:nvSpPr>
          <p:cNvPr id="7" name="Fußzeilenplatzhalter 6"/>
          <p:cNvSpPr>
            <a:spLocks noGrp="1"/>
          </p:cNvSpPr>
          <p:nvPr>
            <p:ph type="ftr" sz="quarter" idx="3"/>
          </p:nvPr>
        </p:nvSpPr>
        <p:spPr>
          <a:xfrm>
            <a:off x="819150" y="4668839"/>
            <a:ext cx="3086100" cy="27463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0">
                <a:solidFill>
                  <a:schemeClr val="bg1"/>
                </a:solidFill>
              </a:defRPr>
            </a:lvl1pPr>
          </a:lstStyle>
          <a:p>
            <a:r>
              <a:rPr lang="en-US"/>
              <a:t>Be a Pioneer| Sales Kick-Off 2021</a:t>
            </a:r>
            <a:endParaRPr lang="de-DE" dirty="0"/>
          </a:p>
        </p:txBody>
      </p:sp>
      <p:sp>
        <p:nvSpPr>
          <p:cNvPr id="8" name="Textplatzhalter 7"/>
          <p:cNvSpPr>
            <a:spLocks noGrp="1"/>
          </p:cNvSpPr>
          <p:nvPr>
            <p:ph type="body" idx="1"/>
          </p:nvPr>
        </p:nvSpPr>
        <p:spPr>
          <a:xfrm>
            <a:off x="209550" y="1190627"/>
            <a:ext cx="4374000" cy="285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de-DE" dirty="0"/>
              <a:t>Textmasterformat bearbeiten</a:t>
            </a:r>
          </a:p>
          <a:p>
            <a:pPr lvl="1"/>
            <a:r>
              <a:rPr lang="de-DE" dirty="0"/>
              <a:t>Zweite Ebene</a:t>
            </a:r>
          </a:p>
        </p:txBody>
      </p:sp>
    </p:spTree>
    <p:extLst>
      <p:ext uri="{BB962C8B-B14F-4D97-AF65-F5344CB8AC3E}">
        <p14:creationId xmlns:p14="http://schemas.microsoft.com/office/powerpoint/2010/main" val="32027864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6" r:id="rId1"/>
    <p:sldLayoutId id="2147483658" r:id="rId2"/>
    <p:sldLayoutId id="2147483652" r:id="rId3"/>
    <p:sldLayoutId id="2147483659" r:id="rId4"/>
    <p:sldLayoutId id="2147483660" r:id="rId5"/>
  </p:sldLayoutIdLst>
  <p:hf sldNum="0" hdr="0" dt="0"/>
  <p:txStyles>
    <p:titleStyle>
      <a:lvl1pPr algn="l" defTabSz="457171" rtl="0" eaLnBrk="1" latinLnBrk="0" hangingPunct="1">
        <a:spcBef>
          <a:spcPct val="0"/>
        </a:spcBef>
        <a:buNone/>
        <a:defRPr sz="2800" b="1" kern="1200">
          <a:solidFill>
            <a:srgbClr val="00446B"/>
          </a:solidFill>
          <a:latin typeface="+mj-lt"/>
          <a:ea typeface="+mj-ea"/>
          <a:cs typeface="+mj-cs"/>
        </a:defRPr>
      </a:lvl1pPr>
    </p:titleStyle>
    <p:bodyStyle>
      <a:lvl1pPr marL="0" indent="0" algn="l" defTabSz="457171" rtl="0" eaLnBrk="1" latinLnBrk="0" hangingPunct="1">
        <a:spcBef>
          <a:spcPct val="20000"/>
        </a:spcBef>
        <a:buFont typeface="Arial"/>
        <a:buNone/>
        <a:defRPr sz="2000" kern="1200">
          <a:solidFill>
            <a:srgbClr val="00446B"/>
          </a:solidFill>
          <a:latin typeface="+mn-lt"/>
          <a:ea typeface="+mn-ea"/>
          <a:cs typeface="+mn-cs"/>
        </a:defRPr>
      </a:lvl1pPr>
      <a:lvl2pPr marL="457170" indent="0" algn="l" defTabSz="457171" rtl="0" eaLnBrk="1" latinLnBrk="0" hangingPunct="1">
        <a:spcBef>
          <a:spcPct val="20000"/>
        </a:spcBef>
        <a:buFont typeface="Arial"/>
        <a:buNone/>
        <a:defRPr sz="1800" kern="1200">
          <a:solidFill>
            <a:srgbClr val="00446B"/>
          </a:solidFill>
          <a:latin typeface="+mn-lt"/>
          <a:ea typeface="+mn-ea"/>
          <a:cs typeface="+mn-cs"/>
        </a:defRPr>
      </a:lvl2pPr>
      <a:lvl3pPr marL="1142927" indent="-228585" algn="l" defTabSz="457171" rtl="0" eaLnBrk="1" latinLnBrk="0" hangingPunct="1">
        <a:spcBef>
          <a:spcPct val="20000"/>
        </a:spcBef>
        <a:buFont typeface="Arial"/>
        <a:buChar char="•"/>
        <a:defRPr sz="2000" kern="1200">
          <a:solidFill>
            <a:srgbClr val="00446B"/>
          </a:solidFill>
          <a:latin typeface="+mn-lt"/>
          <a:ea typeface="+mn-ea"/>
          <a:cs typeface="+mn-cs"/>
        </a:defRPr>
      </a:lvl3pPr>
      <a:lvl4pPr marL="1600098" indent="-228585" algn="l" defTabSz="457171" rtl="0" eaLnBrk="1" latinLnBrk="0" hangingPunct="1">
        <a:spcBef>
          <a:spcPct val="20000"/>
        </a:spcBef>
        <a:buFont typeface="Arial"/>
        <a:buChar char="–"/>
        <a:defRPr sz="1800" kern="1200">
          <a:solidFill>
            <a:srgbClr val="00446B"/>
          </a:solidFill>
          <a:latin typeface="+mn-lt"/>
          <a:ea typeface="+mn-ea"/>
          <a:cs typeface="+mn-cs"/>
        </a:defRPr>
      </a:lvl4pPr>
      <a:lvl5pPr marL="2057268" indent="-228585" algn="l" defTabSz="457171" rtl="0" eaLnBrk="1" latinLnBrk="0" hangingPunct="1">
        <a:spcBef>
          <a:spcPct val="20000"/>
        </a:spcBef>
        <a:buFont typeface="Arial"/>
        <a:buChar char="»"/>
        <a:defRPr sz="1800" kern="1200">
          <a:solidFill>
            <a:srgbClr val="00446B"/>
          </a:solidFill>
          <a:latin typeface="+mn-lt"/>
          <a:ea typeface="+mn-ea"/>
          <a:cs typeface="+mn-cs"/>
        </a:defRPr>
      </a:lvl5pPr>
      <a:lvl6pPr marL="2514439" indent="-228585" algn="l" defTabSz="457171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610" indent="-228585" algn="l" defTabSz="457171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8781" indent="-228585" algn="l" defTabSz="457171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5951" indent="-228585" algn="l" defTabSz="457171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de-DE"/>
      </a:defPPr>
      <a:lvl1pPr marL="0" algn="l" defTabSz="457171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171" algn="l" defTabSz="457171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341" algn="l" defTabSz="457171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512" algn="l" defTabSz="457171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683" algn="l" defTabSz="457171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5854" algn="l" defTabSz="457171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024" algn="l" defTabSz="457171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195" algn="l" defTabSz="457171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366" algn="l" defTabSz="457171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7" Type="http://schemas.openxmlformats.org/officeDocument/2006/relationships/image" Target="../media/image5.png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2.xml"/><Relationship Id="rId6" Type="http://schemas.openxmlformats.org/officeDocument/2006/relationships/image" Target="../media/image1.emf"/><Relationship Id="rId5" Type="http://schemas.openxmlformats.org/officeDocument/2006/relationships/image" Target="../media/image4.png"/><Relationship Id="rId4" Type="http://schemas.openxmlformats.org/officeDocument/2006/relationships/image" Target="../media/image3.emf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7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9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4" Type="http://schemas.openxmlformats.org/officeDocument/2006/relationships/image" Target="../media/image12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20.jpeg"/><Relationship Id="rId4" Type="http://schemas.openxmlformats.org/officeDocument/2006/relationships/image" Target="../media/image19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24.png"/><Relationship Id="rId4" Type="http://schemas.openxmlformats.org/officeDocument/2006/relationships/image" Target="../media/image23.jpe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G"/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4" Type="http://schemas.openxmlformats.org/officeDocument/2006/relationships/image" Target="../media/image26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4" Type="http://schemas.openxmlformats.org/officeDocument/2006/relationships/image" Target="../media/image27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microsoft.com/office/2007/relationships/media" Target="../media/media5.mp4"/><Relationship Id="rId1" Type="http://schemas.openxmlformats.org/officeDocument/2006/relationships/video" Target="NULL" TargetMode="External"/><Relationship Id="rId4" Type="http://schemas.openxmlformats.org/officeDocument/2006/relationships/image" Target="../media/image28.pn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5.xml"/><Relationship Id="rId1" Type="http://schemas.openxmlformats.org/officeDocument/2006/relationships/tags" Target="../tags/tag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Rechteck 49"/>
          <p:cNvSpPr/>
          <p:nvPr/>
        </p:nvSpPr>
        <p:spPr>
          <a:xfrm>
            <a:off x="0" y="3346073"/>
            <a:ext cx="9144000" cy="1081147"/>
          </a:xfrm>
          <a:prstGeom prst="rect">
            <a:avLst/>
          </a:prstGeom>
          <a:solidFill>
            <a:srgbClr val="003D6A">
              <a:alpha val="60000"/>
            </a:srgb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171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de-DE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22" name="Grafik 2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712807" y="4872302"/>
            <a:ext cx="1346200" cy="89566"/>
          </a:xfrm>
          <a:prstGeom prst="rect">
            <a:avLst/>
          </a:prstGeom>
        </p:spPr>
      </p:pic>
      <p:pic>
        <p:nvPicPr>
          <p:cNvPr id="23" name="Grafik 22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71268" y="4714856"/>
            <a:ext cx="207512" cy="222904"/>
          </a:xfrm>
          <a:prstGeom prst="rect">
            <a:avLst/>
          </a:prstGeom>
        </p:spPr>
      </p:pic>
      <p:pic>
        <p:nvPicPr>
          <p:cNvPr id="7" name="Bild 4">
            <a:extLst>
              <a:ext uri="{FF2B5EF4-FFF2-40B4-BE49-F238E27FC236}">
                <a16:creationId xmlns:a16="http://schemas.microsoft.com/office/drawing/2014/main" id="{FF2BE00B-75A5-427F-855A-AFBD37CAD0A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4311870"/>
            <a:ext cx="9144000" cy="749300"/>
          </a:xfrm>
          <a:prstGeom prst="rect">
            <a:avLst/>
          </a:prstGeom>
        </p:spPr>
      </p:pic>
      <p:pic>
        <p:nvPicPr>
          <p:cNvPr id="8" name="Grafik 7" descr="Ein Bild, das Text enthält.&#10;&#10;Automatisch generierte Beschreibung">
            <a:extLst>
              <a:ext uri="{FF2B5EF4-FFF2-40B4-BE49-F238E27FC236}">
                <a16:creationId xmlns:a16="http://schemas.microsoft.com/office/drawing/2014/main" id="{5B7DC6E5-104C-4317-9E9E-58944257A05C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235624" y="1256207"/>
            <a:ext cx="672752" cy="659297"/>
          </a:xfrm>
          <a:prstGeom prst="rect">
            <a:avLst/>
          </a:prstGeom>
        </p:spPr>
      </p:pic>
      <p:sp>
        <p:nvSpPr>
          <p:cNvPr id="10" name="Fußzeilenplatzhalter 3">
            <a:extLst>
              <a:ext uri="{FF2B5EF4-FFF2-40B4-BE49-F238E27FC236}">
                <a16:creationId xmlns:a16="http://schemas.microsoft.com/office/drawing/2014/main" id="{92D47320-AF8C-43B1-80BC-AEEAAB45300F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>
            <a:off x="819150" y="4756380"/>
            <a:ext cx="3764400" cy="256946"/>
          </a:xfrm>
        </p:spPr>
        <p:txBody>
          <a:bodyPr/>
          <a:lstStyle/>
          <a:p>
            <a:r>
              <a:rPr lang="en-US" dirty="0"/>
              <a:t>Be a Pioneer| Philipp Matyssek| ADHESO| </a:t>
            </a:r>
            <a:r>
              <a:rPr lang="de-DE" dirty="0"/>
              <a:t>2. Februar 2021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71270019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Grafik 9">
            <a:extLst>
              <a:ext uri="{FF2B5EF4-FFF2-40B4-BE49-F238E27FC236}">
                <a16:creationId xmlns:a16="http://schemas.microsoft.com/office/drawing/2014/main" id="{B9556632-82E8-4988-AD57-61116E1D8A90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-145143"/>
            <a:ext cx="9144000" cy="4579255"/>
          </a:xfrm>
          <a:prstGeom prst="rect">
            <a:avLst/>
          </a:prstGeom>
        </p:spPr>
      </p:pic>
      <p:sp>
        <p:nvSpPr>
          <p:cNvPr id="4" name="Fußzeilenplatzhalter 3">
            <a:extLst>
              <a:ext uri="{FF2B5EF4-FFF2-40B4-BE49-F238E27FC236}">
                <a16:creationId xmlns:a16="http://schemas.microsoft.com/office/drawing/2014/main" id="{7BE435D8-B96C-4AEC-8D81-8F7997780089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/>
              <a:t>Be a Pioneer| Philipp Matyssek| ADHESO| </a:t>
            </a:r>
            <a:r>
              <a:rPr lang="de-DE"/>
              <a:t>2. Februar 2021</a:t>
            </a:r>
            <a:endParaRPr lang="de-DE" dirty="0"/>
          </a:p>
        </p:txBody>
      </p:sp>
      <p:pic>
        <p:nvPicPr>
          <p:cNvPr id="11" name="Grafik 10">
            <a:extLst>
              <a:ext uri="{FF2B5EF4-FFF2-40B4-BE49-F238E27FC236}">
                <a16:creationId xmlns:a16="http://schemas.microsoft.com/office/drawing/2014/main" id="{228C4978-D1E5-440B-8FA6-C1F3FD03C7F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96329" y="3543624"/>
            <a:ext cx="4047671" cy="8904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480260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Grafik 4">
            <a:extLst>
              <a:ext uri="{FF2B5EF4-FFF2-40B4-BE49-F238E27FC236}">
                <a16:creationId xmlns:a16="http://schemas.microsoft.com/office/drawing/2014/main" id="{7546119B-97AC-4FC8-BCAA-E756F87C9925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120128" y="160339"/>
            <a:ext cx="4976122" cy="4219006"/>
          </a:xfrm>
          <a:prstGeom prst="rect">
            <a:avLst/>
          </a:prstGeom>
        </p:spPr>
      </p:pic>
      <p:sp>
        <p:nvSpPr>
          <p:cNvPr id="4" name="Fußzeilenplatzhalter 3">
            <a:extLst>
              <a:ext uri="{FF2B5EF4-FFF2-40B4-BE49-F238E27FC236}">
                <a16:creationId xmlns:a16="http://schemas.microsoft.com/office/drawing/2014/main" id="{D35E2757-758E-4B96-A6AB-CEFEE10D01F3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/>
              <a:t>Be a Pioneer| Philipp Matyssek| ADHESO| </a:t>
            </a:r>
            <a:r>
              <a:rPr lang="de-DE"/>
              <a:t>2. Februar 2021</a:t>
            </a:r>
            <a:endParaRPr lang="de-DE" dirty="0"/>
          </a:p>
        </p:txBody>
      </p:sp>
      <p:sp>
        <p:nvSpPr>
          <p:cNvPr id="6" name="Titel 2">
            <a:extLst>
              <a:ext uri="{FF2B5EF4-FFF2-40B4-BE49-F238E27FC236}">
                <a16:creationId xmlns:a16="http://schemas.microsoft.com/office/drawing/2014/main" id="{E594C412-E418-4B60-A051-88D2A39F8DB7}"/>
              </a:ext>
            </a:extLst>
          </p:cNvPr>
          <p:cNvSpPr txBox="1">
            <a:spLocks/>
          </p:cNvSpPr>
          <p:nvPr/>
        </p:nvSpPr>
        <p:spPr>
          <a:xfrm>
            <a:off x="209550" y="160339"/>
            <a:ext cx="7886700" cy="864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457171" rtl="0" eaLnBrk="1" latinLnBrk="0" hangingPunct="1">
              <a:spcBef>
                <a:spcPct val="0"/>
              </a:spcBef>
              <a:buNone/>
              <a:defRPr sz="2800" b="1" kern="1200">
                <a:solidFill>
                  <a:srgbClr val="00446B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de-DE"/>
              <a:t>ADHESO® </a:t>
            </a:r>
            <a:r>
              <a:rPr lang="de-DE" b="0"/>
              <a:t>TECHNOLOGIE</a:t>
            </a:r>
            <a:endParaRPr lang="de-DE" dirty="0"/>
          </a:p>
        </p:txBody>
      </p:sp>
      <p:sp>
        <p:nvSpPr>
          <p:cNvPr id="7" name="Textfeld 6">
            <a:extLst>
              <a:ext uri="{FF2B5EF4-FFF2-40B4-BE49-F238E27FC236}">
                <a16:creationId xmlns:a16="http://schemas.microsoft.com/office/drawing/2014/main" id="{DCE1ECD4-F8E9-45F5-836F-BED093346850}"/>
              </a:ext>
            </a:extLst>
          </p:cNvPr>
          <p:cNvSpPr txBox="1"/>
          <p:nvPr/>
        </p:nvSpPr>
        <p:spPr>
          <a:xfrm>
            <a:off x="209550" y="1127188"/>
            <a:ext cx="286225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dirty="0">
                <a:solidFill>
                  <a:srgbClr val="00446B"/>
                </a:solidFill>
                <a:latin typeface="+mj-lt"/>
                <a:ea typeface="+mj-ea"/>
                <a:cs typeface="+mj-cs"/>
              </a:rPr>
              <a:t>FIRMA: </a:t>
            </a:r>
          </a:p>
          <a:p>
            <a:endParaRPr lang="de-DE" dirty="0">
              <a:solidFill>
                <a:srgbClr val="00446B"/>
              </a:solidFill>
              <a:latin typeface="+mj-lt"/>
              <a:ea typeface="+mj-ea"/>
              <a:cs typeface="+mj-cs"/>
            </a:endParaRPr>
          </a:p>
          <a:p>
            <a:r>
              <a:rPr lang="de-DE" dirty="0">
                <a:solidFill>
                  <a:srgbClr val="00446B"/>
                </a:solidFill>
                <a:latin typeface="+mj-lt"/>
                <a:ea typeface="+mj-ea"/>
                <a:cs typeface="+mj-cs"/>
              </a:rPr>
              <a:t>KONTAKT:</a:t>
            </a:r>
          </a:p>
          <a:p>
            <a:endParaRPr lang="de-DE" dirty="0">
              <a:solidFill>
                <a:srgbClr val="00446B"/>
              </a:solidFill>
              <a:latin typeface="+mj-lt"/>
              <a:ea typeface="+mj-ea"/>
              <a:cs typeface="+mj-cs"/>
            </a:endParaRPr>
          </a:p>
          <a:p>
            <a:r>
              <a:rPr lang="de-DE" dirty="0">
                <a:solidFill>
                  <a:srgbClr val="00446B"/>
                </a:solidFill>
                <a:latin typeface="+mj-lt"/>
                <a:ea typeface="+mj-ea"/>
                <a:cs typeface="+mj-cs"/>
              </a:rPr>
              <a:t>DATUM:</a:t>
            </a:r>
          </a:p>
          <a:p>
            <a:endParaRPr lang="de-DE" dirty="0">
              <a:solidFill>
                <a:srgbClr val="00446B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9" name="Grafik 8">
            <a:extLst>
              <a:ext uri="{FF2B5EF4-FFF2-40B4-BE49-F238E27FC236}">
                <a16:creationId xmlns:a16="http://schemas.microsoft.com/office/drawing/2014/main" id="{4DCF9BEE-4604-4476-898A-346BD1D134D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9550" y="3373703"/>
            <a:ext cx="4047671" cy="8904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302086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ußzeilenplatzhalter 3">
            <a:extLst>
              <a:ext uri="{FF2B5EF4-FFF2-40B4-BE49-F238E27FC236}">
                <a16:creationId xmlns:a16="http://schemas.microsoft.com/office/drawing/2014/main" id="{941D85DF-7D6F-4157-B456-5B93D8EEC643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/>
              <a:t>Be a Pioneer| Philipp Matyssek| ADHESO| </a:t>
            </a:r>
            <a:r>
              <a:rPr lang="de-DE"/>
              <a:t>2. Februar 2021</a:t>
            </a:r>
            <a:endParaRPr lang="de-DE" dirty="0"/>
          </a:p>
        </p:txBody>
      </p:sp>
      <p:sp>
        <p:nvSpPr>
          <p:cNvPr id="5" name="Titel 1">
            <a:extLst>
              <a:ext uri="{FF2B5EF4-FFF2-40B4-BE49-F238E27FC236}">
                <a16:creationId xmlns:a16="http://schemas.microsoft.com/office/drawing/2014/main" id="{A47D1E2D-B77F-430F-916E-10EF90F2CFB5}"/>
              </a:ext>
            </a:extLst>
          </p:cNvPr>
          <p:cNvSpPr txBox="1">
            <a:spLocks/>
          </p:cNvSpPr>
          <p:nvPr/>
        </p:nvSpPr>
        <p:spPr>
          <a:xfrm>
            <a:off x="209550" y="160339"/>
            <a:ext cx="7886700" cy="864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457171" rtl="0" eaLnBrk="1" latinLnBrk="0" hangingPunct="1">
              <a:spcBef>
                <a:spcPct val="0"/>
              </a:spcBef>
              <a:buNone/>
              <a:defRPr sz="2800" b="1" kern="1200">
                <a:solidFill>
                  <a:srgbClr val="00446B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de-DE"/>
              <a:t>ADHESO® </a:t>
            </a:r>
            <a:r>
              <a:rPr lang="de-DE" b="0"/>
              <a:t>TECHNOLOGIE</a:t>
            </a:r>
            <a:endParaRPr lang="de-DE" b="0" dirty="0"/>
          </a:p>
        </p:txBody>
      </p:sp>
      <p:pic>
        <p:nvPicPr>
          <p:cNvPr id="6" name="Anwendungsvideo_ADHESO_Elektro_0820_DE_EN_Preview2">
            <a:hlinkClick r:id="" action="ppaction://media"/>
            <a:extLst>
              <a:ext uri="{FF2B5EF4-FFF2-40B4-BE49-F238E27FC236}">
                <a16:creationId xmlns:a16="http://schemas.microsoft.com/office/drawing/2014/main" id="{54CD7445-EF29-4ED9-869C-ACAFA7CBD72E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625600" y="1024339"/>
            <a:ext cx="5892800" cy="3314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043320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6597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video fullScrn="1"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8E5DC9EF-4BF8-4149-968F-EA68183E6F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/>
              <a:t>ABLÖSEMECHANISMUS</a:t>
            </a:r>
          </a:p>
        </p:txBody>
      </p:sp>
      <p:sp>
        <p:nvSpPr>
          <p:cNvPr id="4" name="Fußzeilenplatzhalter 3">
            <a:extLst>
              <a:ext uri="{FF2B5EF4-FFF2-40B4-BE49-F238E27FC236}">
                <a16:creationId xmlns:a16="http://schemas.microsoft.com/office/drawing/2014/main" id="{4F1DB7C5-6C6D-4387-B32F-7E6D3A82D241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/>
              <a:t>Be a Pioneer| Philipp Matyssek| ADHESO| </a:t>
            </a:r>
            <a:r>
              <a:rPr lang="de-DE"/>
              <a:t>2. Februar 2021</a:t>
            </a:r>
            <a:endParaRPr lang="de-DE" dirty="0"/>
          </a:p>
        </p:txBody>
      </p:sp>
      <p:pic>
        <p:nvPicPr>
          <p:cNvPr id="6" name="Grafik 5">
            <a:extLst>
              <a:ext uri="{FF2B5EF4-FFF2-40B4-BE49-F238E27FC236}">
                <a16:creationId xmlns:a16="http://schemas.microsoft.com/office/drawing/2014/main" id="{B30F861D-B162-4E74-8A5B-1234E8FB2AED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568571" y="1149093"/>
            <a:ext cx="4291953" cy="2801536"/>
          </a:xfrm>
          <a:prstGeom prst="rect">
            <a:avLst/>
          </a:prstGeom>
        </p:spPr>
      </p:pic>
      <p:pic>
        <p:nvPicPr>
          <p:cNvPr id="8" name="Grafik 7">
            <a:extLst>
              <a:ext uri="{FF2B5EF4-FFF2-40B4-BE49-F238E27FC236}">
                <a16:creationId xmlns:a16="http://schemas.microsoft.com/office/drawing/2014/main" id="{F8B5D097-696F-4F1F-9068-4EFE745AFCF2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09550" y="1149093"/>
            <a:ext cx="4359021" cy="28453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401795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el 4">
            <a:extLst>
              <a:ext uri="{FF2B5EF4-FFF2-40B4-BE49-F238E27FC236}">
                <a16:creationId xmlns:a16="http://schemas.microsoft.com/office/drawing/2014/main" id="{05944B51-98CF-4EF1-8A49-FD867D2DAF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/>
              <a:t>ABLÖSEMECHANISMUS (ANDRÜCKEN)</a:t>
            </a:r>
          </a:p>
        </p:txBody>
      </p:sp>
      <p:sp>
        <p:nvSpPr>
          <p:cNvPr id="4" name="Fußzeilenplatzhalter 3">
            <a:extLst>
              <a:ext uri="{FF2B5EF4-FFF2-40B4-BE49-F238E27FC236}">
                <a16:creationId xmlns:a16="http://schemas.microsoft.com/office/drawing/2014/main" id="{8E693B84-762A-4A35-ADBA-F9F469D4B9DC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/>
              <a:t>Be a Pioneer| Philipp Matyssek| ADHESO| </a:t>
            </a:r>
            <a:r>
              <a:rPr lang="de-DE"/>
              <a:t>2. Februar 2021</a:t>
            </a:r>
            <a:endParaRPr lang="de-DE" dirty="0"/>
          </a:p>
        </p:txBody>
      </p:sp>
      <p:pic>
        <p:nvPicPr>
          <p:cNvPr id="8" name="SIDECAM_2019_09_03_Ref_B1-N3-M3-F100001_faster_cut">
            <a:hlinkClick r:id="" action="ppaction://media"/>
            <a:extLst>
              <a:ext uri="{FF2B5EF4-FFF2-40B4-BE49-F238E27FC236}">
                <a16:creationId xmlns:a16="http://schemas.microsoft.com/office/drawing/2014/main" id="{ED727D18-77CE-4E75-B0D6-BD6EF2575233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4"/>
          <a:srcRect l="13201" t="409" r="13293" b="-409"/>
          <a:stretch/>
        </p:blipFill>
        <p:spPr>
          <a:xfrm>
            <a:off x="2544606" y="1012673"/>
            <a:ext cx="4077887" cy="31181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13580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995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video>
              <p:cMediaNode vol="80000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FDFE9E65-F536-4F3F-A9BB-79871B1AD8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/>
              <a:t>ALLEINSTELLUNGSMERKMALE</a:t>
            </a:r>
          </a:p>
        </p:txBody>
      </p:sp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98155442-EB8B-409D-9260-3DD8192C310C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/>
              <a:t>Be a Pioneer| Philipp Matyssek| ADHESO| </a:t>
            </a:r>
            <a:r>
              <a:rPr lang="de-DE"/>
              <a:t>2. Februar 2021</a:t>
            </a:r>
            <a:endParaRPr lang="de-DE" dirty="0"/>
          </a:p>
        </p:txBody>
      </p:sp>
      <p:pic>
        <p:nvPicPr>
          <p:cNvPr id="4" name="Inhaltsplatzhalter 3">
            <a:extLst>
              <a:ext uri="{FF2B5EF4-FFF2-40B4-BE49-F238E27FC236}">
                <a16:creationId xmlns:a16="http://schemas.microsoft.com/office/drawing/2014/main" id="{71BA09A2-8604-435E-9124-6ECD509DBF7D}"/>
              </a:ext>
            </a:extLst>
          </p:cNvPr>
          <p:cNvPicPr>
            <a:picLocks noGrp="1" noChangeAspect="1"/>
          </p:cNvPicPr>
          <p:nvPr>
            <p:ph sz="quarter" idx="1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991102" y="1771185"/>
            <a:ext cx="3764400" cy="2510102"/>
          </a:xfrm>
        </p:spPr>
      </p:pic>
      <p:pic>
        <p:nvPicPr>
          <p:cNvPr id="6" name="Grafik 5">
            <a:extLst>
              <a:ext uri="{FF2B5EF4-FFF2-40B4-BE49-F238E27FC236}">
                <a16:creationId xmlns:a16="http://schemas.microsoft.com/office/drawing/2014/main" id="{1A8A432F-C3C1-468A-AB61-3DA55DBA3690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86240" y="1771185"/>
            <a:ext cx="3766660" cy="2510102"/>
          </a:xfrm>
          <a:prstGeom prst="rect">
            <a:avLst/>
          </a:prstGeom>
        </p:spPr>
      </p:pic>
      <p:sp>
        <p:nvSpPr>
          <p:cNvPr id="7" name="Textfeld 6">
            <a:extLst>
              <a:ext uri="{FF2B5EF4-FFF2-40B4-BE49-F238E27FC236}">
                <a16:creationId xmlns:a16="http://schemas.microsoft.com/office/drawing/2014/main" id="{53AA83C7-BB32-4E09-BEB7-3F8307E53C43}"/>
              </a:ext>
            </a:extLst>
          </p:cNvPr>
          <p:cNvSpPr txBox="1"/>
          <p:nvPr/>
        </p:nvSpPr>
        <p:spPr>
          <a:xfrm>
            <a:off x="209550" y="957538"/>
            <a:ext cx="8888389" cy="6771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2000" b="1" dirty="0">
                <a:solidFill>
                  <a:srgbClr val="00446B"/>
                </a:solidFill>
              </a:rPr>
              <a:t>EFFIZIENT					RÜCKSTANDSFREI			VAKUUM</a:t>
            </a:r>
          </a:p>
          <a:p>
            <a:r>
              <a:rPr lang="de-DE" dirty="0">
                <a:solidFill>
                  <a:srgbClr val="00446B"/>
                </a:solidFill>
              </a:rPr>
              <a:t>KEINE ENERGIEKOSTEN</a:t>
            </a:r>
            <a:r>
              <a:rPr lang="de-DE" b="1" dirty="0">
                <a:solidFill>
                  <a:srgbClr val="00446B"/>
                </a:solidFill>
              </a:rPr>
              <a:t>			</a:t>
            </a:r>
            <a:r>
              <a:rPr lang="de-DE" dirty="0">
                <a:solidFill>
                  <a:srgbClr val="00446B"/>
                </a:solidFill>
              </a:rPr>
              <a:t>SAUBERES GREIFEN				FUNKTION IM VAKUUM</a:t>
            </a:r>
          </a:p>
        </p:txBody>
      </p:sp>
    </p:spTree>
    <p:extLst>
      <p:ext uri="{BB962C8B-B14F-4D97-AF65-F5344CB8AC3E}">
        <p14:creationId xmlns:p14="http://schemas.microsoft.com/office/powerpoint/2010/main" val="127767372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FDFE9E65-F536-4F3F-A9BB-79871B1AD8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/>
              <a:t>ALLEINSTELLUNGSMERKMALE</a:t>
            </a:r>
          </a:p>
        </p:txBody>
      </p:sp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98155442-EB8B-409D-9260-3DD8192C310C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/>
              <a:t>Be a Pioneer| Philipp Matyssek| ADHESO| </a:t>
            </a:r>
            <a:r>
              <a:rPr lang="de-DE"/>
              <a:t>2. Februar 2021</a:t>
            </a:r>
            <a:endParaRPr lang="de-DE" dirty="0"/>
          </a:p>
        </p:txBody>
      </p:sp>
      <p:sp>
        <p:nvSpPr>
          <p:cNvPr id="6" name="Textfeld 5">
            <a:extLst>
              <a:ext uri="{FF2B5EF4-FFF2-40B4-BE49-F238E27FC236}">
                <a16:creationId xmlns:a16="http://schemas.microsoft.com/office/drawing/2014/main" id="{DBB6EF43-34DA-4235-BFAE-8ECCFC8597AB}"/>
              </a:ext>
            </a:extLst>
          </p:cNvPr>
          <p:cNvSpPr txBox="1"/>
          <p:nvPr/>
        </p:nvSpPr>
        <p:spPr>
          <a:xfrm>
            <a:off x="209550" y="957538"/>
            <a:ext cx="8888389" cy="6771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2000" b="1" dirty="0">
                <a:solidFill>
                  <a:srgbClr val="00446B"/>
                </a:solidFill>
              </a:rPr>
              <a:t>STARK					EINFACH							KUNDENSPEZIFISCH</a:t>
            </a:r>
          </a:p>
          <a:p>
            <a:r>
              <a:rPr lang="de-DE" dirty="0">
                <a:solidFill>
                  <a:srgbClr val="00446B"/>
                </a:solidFill>
              </a:rPr>
              <a:t>GREIFKRAFT 1 KG/CM²</a:t>
            </a:r>
            <a:r>
              <a:rPr lang="de-DE" b="1" dirty="0">
                <a:solidFill>
                  <a:srgbClr val="00446B"/>
                </a:solidFill>
              </a:rPr>
              <a:t>	</a:t>
            </a:r>
            <a:r>
              <a:rPr lang="de-DE" dirty="0">
                <a:solidFill>
                  <a:srgbClr val="00446B"/>
                </a:solidFill>
              </a:rPr>
              <a:t> 	LEICHTE IMPLEMENTIERUNG 			KEINE GRENZEN</a:t>
            </a:r>
          </a:p>
        </p:txBody>
      </p:sp>
      <p:pic>
        <p:nvPicPr>
          <p:cNvPr id="11" name="Grafik 10">
            <a:extLst>
              <a:ext uri="{FF2B5EF4-FFF2-40B4-BE49-F238E27FC236}">
                <a16:creationId xmlns:a16="http://schemas.microsoft.com/office/drawing/2014/main" id="{ED86B184-9AE7-4AED-AF39-8B6CA2CA7B76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86240" y="1771685"/>
            <a:ext cx="3764401" cy="2509601"/>
          </a:xfrm>
          <a:prstGeom prst="rect">
            <a:avLst/>
          </a:prstGeom>
        </p:spPr>
      </p:pic>
      <p:pic>
        <p:nvPicPr>
          <p:cNvPr id="13" name="Grafik 12">
            <a:extLst>
              <a:ext uri="{FF2B5EF4-FFF2-40B4-BE49-F238E27FC236}">
                <a16:creationId xmlns:a16="http://schemas.microsoft.com/office/drawing/2014/main" id="{1109B223-C2FE-46A4-9BB5-6D5228313A3D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993360" y="1771685"/>
            <a:ext cx="3764400" cy="25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660272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7A8982C6-742A-4BEB-A7FB-FFC49393F35C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/>
              <a:t>Be a Pioneer| Philipp Matyssek| ADHESO| </a:t>
            </a:r>
            <a:r>
              <a:rPr lang="de-DE"/>
              <a:t>2. Februar 2021</a:t>
            </a:r>
            <a:endParaRPr lang="de-DE" dirty="0"/>
          </a:p>
        </p:txBody>
      </p:sp>
      <p:sp>
        <p:nvSpPr>
          <p:cNvPr id="6" name="Titel 2">
            <a:extLst>
              <a:ext uri="{FF2B5EF4-FFF2-40B4-BE49-F238E27FC236}">
                <a16:creationId xmlns:a16="http://schemas.microsoft.com/office/drawing/2014/main" id="{66827884-6EBE-439D-8BF9-9AFDCC93EA6F}"/>
              </a:ext>
            </a:extLst>
          </p:cNvPr>
          <p:cNvSpPr txBox="1">
            <a:spLocks/>
          </p:cNvSpPr>
          <p:nvPr/>
        </p:nvSpPr>
        <p:spPr>
          <a:xfrm>
            <a:off x="209550" y="160339"/>
            <a:ext cx="7886700" cy="864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457171" rtl="0" eaLnBrk="1" latinLnBrk="0" hangingPunct="1">
              <a:spcBef>
                <a:spcPct val="0"/>
              </a:spcBef>
              <a:buNone/>
              <a:defRPr sz="2800" b="1" kern="1200">
                <a:solidFill>
                  <a:srgbClr val="00446B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de-DE">
                <a:solidFill>
                  <a:srgbClr val="17385F"/>
                </a:solidFill>
              </a:rPr>
              <a:t>ZIELBRANCHEN</a:t>
            </a:r>
            <a:endParaRPr lang="de-DE" dirty="0"/>
          </a:p>
        </p:txBody>
      </p:sp>
      <p:sp>
        <p:nvSpPr>
          <p:cNvPr id="7" name="Textplatzhalter 3">
            <a:extLst>
              <a:ext uri="{FF2B5EF4-FFF2-40B4-BE49-F238E27FC236}">
                <a16:creationId xmlns:a16="http://schemas.microsoft.com/office/drawing/2014/main" id="{BC03A88C-DC25-48F2-869E-40D623C6EDD6}"/>
              </a:ext>
            </a:extLst>
          </p:cNvPr>
          <p:cNvSpPr txBox="1">
            <a:spLocks/>
          </p:cNvSpPr>
          <p:nvPr/>
        </p:nvSpPr>
        <p:spPr>
          <a:xfrm>
            <a:off x="209550" y="1112838"/>
            <a:ext cx="7886700" cy="28543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l" defTabSz="457171" rtl="0" eaLnBrk="1" latinLnBrk="0" hangingPunct="1">
              <a:spcBef>
                <a:spcPct val="20000"/>
              </a:spcBef>
              <a:buFont typeface="Arial"/>
              <a:buNone/>
              <a:defRPr sz="2000" kern="1200">
                <a:solidFill>
                  <a:srgbClr val="00446B"/>
                </a:solidFill>
                <a:latin typeface="+mn-lt"/>
                <a:ea typeface="+mn-ea"/>
                <a:cs typeface="+mn-cs"/>
              </a:defRPr>
            </a:lvl1pPr>
            <a:lvl2pPr marL="457170" indent="0" algn="l" defTabSz="457171" rtl="0" eaLnBrk="1" latinLnBrk="0" hangingPunct="1">
              <a:spcBef>
                <a:spcPct val="20000"/>
              </a:spcBef>
              <a:buFont typeface="Arial"/>
              <a:buNone/>
              <a:defRPr sz="1800" kern="1200">
                <a:solidFill>
                  <a:srgbClr val="00446B"/>
                </a:solidFill>
                <a:latin typeface="+mn-lt"/>
                <a:ea typeface="+mn-ea"/>
                <a:cs typeface="+mn-cs"/>
              </a:defRPr>
            </a:lvl2pPr>
            <a:lvl3pPr marL="1142927" indent="-228585" algn="l" defTabSz="457171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rgbClr val="00446B"/>
                </a:solidFill>
                <a:latin typeface="+mn-lt"/>
                <a:ea typeface="+mn-ea"/>
                <a:cs typeface="+mn-cs"/>
              </a:defRPr>
            </a:lvl3pPr>
            <a:lvl4pPr marL="1600098" indent="-228585" algn="l" defTabSz="457171" rtl="0" eaLnBrk="1" latinLnBrk="0" hangingPunct="1">
              <a:spcBef>
                <a:spcPct val="20000"/>
              </a:spcBef>
              <a:buFont typeface="Arial"/>
              <a:buChar char="–"/>
              <a:defRPr sz="1800" kern="1200">
                <a:solidFill>
                  <a:srgbClr val="00446B"/>
                </a:solidFill>
                <a:latin typeface="+mn-lt"/>
                <a:ea typeface="+mn-ea"/>
                <a:cs typeface="+mn-cs"/>
              </a:defRPr>
            </a:lvl4pPr>
            <a:lvl5pPr marL="2057268" indent="-228585" algn="l" defTabSz="457171" rtl="0" eaLnBrk="1" latinLnBrk="0" hangingPunct="1">
              <a:spcBef>
                <a:spcPct val="20000"/>
              </a:spcBef>
              <a:buFont typeface="Arial"/>
              <a:buChar char="»"/>
              <a:defRPr sz="1800" kern="1200">
                <a:solidFill>
                  <a:srgbClr val="00446B"/>
                </a:solidFill>
                <a:latin typeface="+mn-lt"/>
                <a:ea typeface="+mn-ea"/>
                <a:cs typeface="+mn-cs"/>
              </a:defRPr>
            </a:lvl5pPr>
            <a:lvl6pPr marL="2514439" indent="-228585" algn="l" defTabSz="457171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610" indent="-228585" algn="l" defTabSz="457171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8781" indent="-228585" algn="l" defTabSz="457171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5951" indent="-228585" algn="l" defTabSz="457171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de-DE"/>
              <a:t>TEXTILBRANCHE						OPTIK</a:t>
            </a:r>
          </a:p>
          <a:p>
            <a:endParaRPr lang="de-DE"/>
          </a:p>
          <a:p>
            <a:endParaRPr lang="de-DE"/>
          </a:p>
          <a:p>
            <a:endParaRPr lang="de-DE"/>
          </a:p>
          <a:p>
            <a:r>
              <a:rPr lang="de-DE"/>
              <a:t>BRENNSTOFZELLEN &amp; BATTERIE		ELEKTRONIK</a:t>
            </a:r>
            <a:endParaRPr lang="de-DE" dirty="0"/>
          </a:p>
        </p:txBody>
      </p:sp>
      <p:pic>
        <p:nvPicPr>
          <p:cNvPr id="8" name="Picture 6" descr="Blog-Titelbild-Stoffe">
            <a:extLst>
              <a:ext uri="{FF2B5EF4-FFF2-40B4-BE49-F238E27FC236}">
                <a16:creationId xmlns:a16="http://schemas.microsoft.com/office/drawing/2014/main" id="{202AAD87-0A9D-422B-AAA2-CE0816E65E7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209544" y="1429352"/>
            <a:ext cx="3860744" cy="10981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8" descr="https://www.elringklinger.de/sites/default/files/images/elringklinger-pem-serienfertigung-07-2019.jpg">
            <a:extLst>
              <a:ext uri="{FF2B5EF4-FFF2-40B4-BE49-F238E27FC236}">
                <a16:creationId xmlns:a16="http://schemas.microsoft.com/office/drawing/2014/main" id="{1EF7107A-C8B3-40C0-9D11-81B63D42945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209544" y="2932513"/>
            <a:ext cx="3860744" cy="1098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10" descr="slide-homen-hauser-optik.jpg">
            <a:extLst>
              <a:ext uri="{FF2B5EF4-FFF2-40B4-BE49-F238E27FC236}">
                <a16:creationId xmlns:a16="http://schemas.microsoft.com/office/drawing/2014/main" id="{3770FA30-8FAE-40C0-A887-100FF125440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4368856" y="1429352"/>
            <a:ext cx="3860744" cy="10977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12" descr="Leiterplatte">
            <a:extLst>
              <a:ext uri="{FF2B5EF4-FFF2-40B4-BE49-F238E27FC236}">
                <a16:creationId xmlns:a16="http://schemas.microsoft.com/office/drawing/2014/main" id="{B6F2A769-4632-49A5-84B0-5ED6A15ABD0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4368856" y="2932513"/>
            <a:ext cx="3860744" cy="11014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8264588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8E2909CD-16CE-4383-8C50-089774DAD0F4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/>
              <a:t>Be a Pioneer| Philipp Matyssek| ADHESO| </a:t>
            </a:r>
            <a:r>
              <a:rPr lang="de-DE"/>
              <a:t>2. Februar 2021</a:t>
            </a:r>
            <a:endParaRPr lang="de-DE" dirty="0"/>
          </a:p>
        </p:txBody>
      </p:sp>
      <p:sp>
        <p:nvSpPr>
          <p:cNvPr id="6" name="Titel 2">
            <a:extLst>
              <a:ext uri="{FF2B5EF4-FFF2-40B4-BE49-F238E27FC236}">
                <a16:creationId xmlns:a16="http://schemas.microsoft.com/office/drawing/2014/main" id="{8FDB9186-5E36-4F88-A5A0-E40121E0AF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9550" y="160339"/>
            <a:ext cx="7886700" cy="864000"/>
          </a:xfrm>
        </p:spPr>
        <p:txBody>
          <a:bodyPr>
            <a:normAutofit/>
          </a:bodyPr>
          <a:lstStyle/>
          <a:p>
            <a:r>
              <a:rPr lang="de-DE" dirty="0">
                <a:solidFill>
                  <a:srgbClr val="17385F"/>
                </a:solidFill>
              </a:rPr>
              <a:t>ZIELBRANCHEN</a:t>
            </a:r>
            <a:endParaRPr lang="de-DE" dirty="0"/>
          </a:p>
        </p:txBody>
      </p:sp>
      <p:sp>
        <p:nvSpPr>
          <p:cNvPr id="7" name="Textplatzhalter 3">
            <a:extLst>
              <a:ext uri="{FF2B5EF4-FFF2-40B4-BE49-F238E27FC236}">
                <a16:creationId xmlns:a16="http://schemas.microsoft.com/office/drawing/2014/main" id="{BBFF3C1C-1B80-4EA8-8D4F-2CF9303BE0D8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209550" y="1112838"/>
            <a:ext cx="7886700" cy="2854325"/>
          </a:xfrm>
        </p:spPr>
        <p:txBody>
          <a:bodyPr/>
          <a:lstStyle/>
          <a:p>
            <a:r>
              <a:rPr lang="de-DE" dirty="0"/>
              <a:t>MIKROHANDLING					PHARMA </a:t>
            </a:r>
          </a:p>
          <a:p>
            <a:endParaRPr lang="de-DE" dirty="0"/>
          </a:p>
          <a:p>
            <a:endParaRPr lang="de-DE" dirty="0"/>
          </a:p>
          <a:p>
            <a:endParaRPr lang="de-DE" dirty="0"/>
          </a:p>
          <a:p>
            <a:r>
              <a:rPr lang="de-DE" dirty="0"/>
              <a:t>VERPACKUNG						KUNSTSTOFF</a:t>
            </a:r>
          </a:p>
        </p:txBody>
      </p:sp>
      <p:pic>
        <p:nvPicPr>
          <p:cNvPr id="8" name="Picture 4" descr="micro manufacturing">
            <a:extLst>
              <a:ext uri="{FF2B5EF4-FFF2-40B4-BE49-F238E27FC236}">
                <a16:creationId xmlns:a16="http://schemas.microsoft.com/office/drawing/2014/main" id="{F936035C-606A-4C58-B22A-A625986FC29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209544" y="1473600"/>
            <a:ext cx="3860744" cy="1098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10" descr="Forschungslabor">
            <a:extLst>
              <a:ext uri="{FF2B5EF4-FFF2-40B4-BE49-F238E27FC236}">
                <a16:creationId xmlns:a16="http://schemas.microsoft.com/office/drawing/2014/main" id="{0FB25B16-FAA2-4366-A72E-5B28C2FF7FF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4368856" y="1473600"/>
            <a:ext cx="3860744" cy="1098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AutoShape 16" descr="https://img.utopia.de/339e3mjm0l9uMLdl6OiVGcXm4zY=/640x300/https:/utopia.de/app/uploads/2015/07/150728-news-luft-verpackungen-p_verbraucherzentrale-hamburg_1280x600.jpg">
            <a:extLst>
              <a:ext uri="{FF2B5EF4-FFF2-40B4-BE49-F238E27FC236}">
                <a16:creationId xmlns:a16="http://schemas.microsoft.com/office/drawing/2014/main" id="{491C8253-6E2A-44D5-9BA5-F1985AB5D8E1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4419600" y="241935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de-DE"/>
          </a:p>
        </p:txBody>
      </p:sp>
      <p:pic>
        <p:nvPicPr>
          <p:cNvPr id="11" name="Grafik 10">
            <a:extLst>
              <a:ext uri="{FF2B5EF4-FFF2-40B4-BE49-F238E27FC236}">
                <a16:creationId xmlns:a16="http://schemas.microsoft.com/office/drawing/2014/main" id="{A788E34E-946E-48E3-8148-76F8DE2B7DAE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09544" y="2936220"/>
            <a:ext cx="3860744" cy="1098150"/>
          </a:xfrm>
          <a:prstGeom prst="rect">
            <a:avLst/>
          </a:prstGeom>
        </p:spPr>
      </p:pic>
      <p:pic>
        <p:nvPicPr>
          <p:cNvPr id="12" name="Picture 20" descr="https://www.plasticseurope.org/application/files/2615/1274/2372/5.1._aaheader.png">
            <a:extLst>
              <a:ext uri="{FF2B5EF4-FFF2-40B4-BE49-F238E27FC236}">
                <a16:creationId xmlns:a16="http://schemas.microsoft.com/office/drawing/2014/main" id="{23D5E41D-0ADA-485F-BD40-FD7C582B51C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14668"/>
          <a:stretch/>
        </p:blipFill>
        <p:spPr bwMode="auto">
          <a:xfrm>
            <a:off x="4368856" y="2932512"/>
            <a:ext cx="3860744" cy="1098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0527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27145430-7318-4BC1-904F-43A7BB0CD9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/>
              <a:t>ADHESO GRIP</a:t>
            </a:r>
          </a:p>
        </p:txBody>
      </p:sp>
      <p:pic>
        <p:nvPicPr>
          <p:cNvPr id="7" name="Inhaltsplatzhalter 6">
            <a:extLst>
              <a:ext uri="{FF2B5EF4-FFF2-40B4-BE49-F238E27FC236}">
                <a16:creationId xmlns:a16="http://schemas.microsoft.com/office/drawing/2014/main" id="{8B2C71A5-6179-4DD2-B082-E4A002ACB105}"/>
              </a:ext>
            </a:extLst>
          </p:cNvPr>
          <p:cNvPicPr>
            <a:picLocks noGrp="1" noChangeAspect="1"/>
          </p:cNvPicPr>
          <p:nvPr>
            <p:ph sz="quarter" idx="11"/>
          </p:nvPr>
        </p:nvPicPr>
        <p:blipFill>
          <a:blip r:embed="rId2"/>
          <a:stretch>
            <a:fillRect/>
          </a:stretch>
        </p:blipFill>
        <p:spPr>
          <a:xfrm>
            <a:off x="4673600" y="1149350"/>
            <a:ext cx="4171950" cy="2781300"/>
          </a:xfrm>
        </p:spPr>
      </p:pic>
      <p:sp>
        <p:nvSpPr>
          <p:cNvPr id="4" name="Textplatzhalter 3">
            <a:extLst>
              <a:ext uri="{FF2B5EF4-FFF2-40B4-BE49-F238E27FC236}">
                <a16:creationId xmlns:a16="http://schemas.microsoft.com/office/drawing/2014/main" id="{897E0346-333E-4781-88F3-142E83285EBB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/>
        <p:txBody>
          <a:bodyPr/>
          <a:lstStyle/>
          <a:p>
            <a:r>
              <a:rPr lang="de-DE" b="1" dirty="0" err="1"/>
              <a:t>GRÖßEN</a:t>
            </a:r>
            <a:r>
              <a:rPr lang="de-DE" b="1" dirty="0"/>
              <a:t>:</a:t>
            </a:r>
          </a:p>
          <a:p>
            <a:endParaRPr lang="de-DE" dirty="0"/>
          </a:p>
          <a:p>
            <a:r>
              <a:rPr lang="de-DE" dirty="0"/>
              <a:t>ADHESO G-3 		(24 mm)</a:t>
            </a:r>
          </a:p>
          <a:p>
            <a:r>
              <a:rPr lang="de-DE" dirty="0"/>
              <a:t>ADHESO G-5 		(32 mm)</a:t>
            </a:r>
          </a:p>
          <a:p>
            <a:r>
              <a:rPr lang="de-DE" dirty="0"/>
              <a:t>ADHESO G-10	(44 mm)</a:t>
            </a:r>
          </a:p>
          <a:p>
            <a:r>
              <a:rPr lang="de-DE" dirty="0"/>
              <a:t>ADHESO G-16	(56 mm)</a:t>
            </a:r>
          </a:p>
        </p:txBody>
      </p:sp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72592AF5-0E77-4334-81A8-7E69C346C2FB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/>
              <a:t>Be a Pioneer| Philipp Matyssek| ADHESO| </a:t>
            </a:r>
            <a:r>
              <a:rPr lang="de-DE"/>
              <a:t>2. Februar 2021</a:t>
            </a:r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326439224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669AF4D3-369B-47B7-A729-2C92C1ED2501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/>
              <a:t>Be a Pioneer| Philipp Matyssek| ADHESO| </a:t>
            </a:r>
            <a:r>
              <a:rPr lang="de-DE"/>
              <a:t>2. Februar 2021</a:t>
            </a:r>
            <a:endParaRPr lang="de-DE" dirty="0"/>
          </a:p>
        </p:txBody>
      </p:sp>
      <p:pic>
        <p:nvPicPr>
          <p:cNvPr id="6" name="ADHESO_Procter_Gamble_Braun_Rasierer">
            <a:hlinkClick r:id="" action="ppaction://media"/>
            <a:extLst>
              <a:ext uri="{FF2B5EF4-FFF2-40B4-BE49-F238E27FC236}">
                <a16:creationId xmlns:a16="http://schemas.microsoft.com/office/drawing/2014/main" id="{E7D55DA3-C38A-4F2D-B851-E9E1A3282C62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812642" y="1024339"/>
            <a:ext cx="5518716" cy="3104278"/>
          </a:xfrm>
          <a:prstGeom prst="rect">
            <a:avLst/>
          </a:prstGeom>
        </p:spPr>
      </p:pic>
      <p:sp>
        <p:nvSpPr>
          <p:cNvPr id="7" name="Titel 3">
            <a:extLst>
              <a:ext uri="{FF2B5EF4-FFF2-40B4-BE49-F238E27FC236}">
                <a16:creationId xmlns:a16="http://schemas.microsoft.com/office/drawing/2014/main" id="{5D172A6C-8F53-498B-8549-2E61374189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9550" y="160339"/>
            <a:ext cx="7886700" cy="864000"/>
          </a:xfrm>
        </p:spPr>
        <p:txBody>
          <a:bodyPr>
            <a:normAutofit/>
          </a:bodyPr>
          <a:lstStyle/>
          <a:p>
            <a:r>
              <a:rPr lang="de-DE" dirty="0"/>
              <a:t>ADHESO® TECHNOLOGIE	</a:t>
            </a:r>
            <a:br>
              <a:rPr lang="de-DE" dirty="0"/>
            </a:br>
            <a:r>
              <a:rPr lang="de-DE" sz="2000" b="0" dirty="0"/>
              <a:t>ANWENDUNGSBEISPIEL</a:t>
            </a:r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11765192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video fullScrn="1"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669AF4D3-369B-47B7-A729-2C92C1ED2501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/>
              <a:t>Be a Pioneer| Philipp Matyssek| ADHESO| </a:t>
            </a:r>
            <a:r>
              <a:rPr lang="de-DE"/>
              <a:t>2. Februar 2021</a:t>
            </a:r>
            <a:endParaRPr lang="de-DE" dirty="0"/>
          </a:p>
        </p:txBody>
      </p:sp>
      <p:sp>
        <p:nvSpPr>
          <p:cNvPr id="3" name="Titel 3">
            <a:extLst>
              <a:ext uri="{FF2B5EF4-FFF2-40B4-BE49-F238E27FC236}">
                <a16:creationId xmlns:a16="http://schemas.microsoft.com/office/drawing/2014/main" id="{83E11E95-12F6-40FC-BA58-E634557208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9550" y="160339"/>
            <a:ext cx="7886700" cy="864000"/>
          </a:xfrm>
        </p:spPr>
        <p:txBody>
          <a:bodyPr>
            <a:normAutofit/>
          </a:bodyPr>
          <a:lstStyle/>
          <a:p>
            <a:r>
              <a:rPr lang="de-DE" dirty="0"/>
              <a:t>ADHESO® TECHNOLOGIE	</a:t>
            </a:r>
            <a:br>
              <a:rPr lang="de-DE" dirty="0"/>
            </a:br>
            <a:r>
              <a:rPr lang="de-DE" sz="2000" b="0" dirty="0"/>
              <a:t>ANWENDUNGSBEISPIEL</a:t>
            </a:r>
            <a:endParaRPr lang="de-DE" dirty="0"/>
          </a:p>
        </p:txBody>
      </p:sp>
      <p:pic>
        <p:nvPicPr>
          <p:cNvPr id="4" name="ADHESO_Platine">
            <a:hlinkClick r:id="" action="ppaction://media"/>
            <a:extLst>
              <a:ext uri="{FF2B5EF4-FFF2-40B4-BE49-F238E27FC236}">
                <a16:creationId xmlns:a16="http://schemas.microsoft.com/office/drawing/2014/main" id="{77364C6C-E764-476E-9974-44F224449C7A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873163" y="1047158"/>
            <a:ext cx="5420773" cy="30491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053187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03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 fullScrn="1"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669AF4D3-369B-47B7-A729-2C92C1ED2501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/>
              <a:t>Be a Pioneer| Philipp Matyssek| ADHESO| </a:t>
            </a:r>
            <a:r>
              <a:rPr lang="de-DE"/>
              <a:t>2. Februar 2021</a:t>
            </a:r>
            <a:endParaRPr lang="de-DE" dirty="0"/>
          </a:p>
        </p:txBody>
      </p:sp>
      <p:sp>
        <p:nvSpPr>
          <p:cNvPr id="3" name="Titel 3">
            <a:extLst>
              <a:ext uri="{FF2B5EF4-FFF2-40B4-BE49-F238E27FC236}">
                <a16:creationId xmlns:a16="http://schemas.microsoft.com/office/drawing/2014/main" id="{C2034A3F-2674-4711-824D-29F0A10EE1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9550" y="160339"/>
            <a:ext cx="7886700" cy="864000"/>
          </a:xfrm>
        </p:spPr>
        <p:txBody>
          <a:bodyPr>
            <a:normAutofit/>
          </a:bodyPr>
          <a:lstStyle/>
          <a:p>
            <a:r>
              <a:rPr lang="de-DE" dirty="0"/>
              <a:t>ADHESO® TECHNOLOGIE	</a:t>
            </a:r>
            <a:br>
              <a:rPr lang="de-DE" dirty="0"/>
            </a:br>
            <a:r>
              <a:rPr lang="de-DE" sz="2000" b="0" dirty="0"/>
              <a:t>ANWENDUNGSBEISPIEL</a:t>
            </a:r>
            <a:endParaRPr lang="de-DE" dirty="0"/>
          </a:p>
        </p:txBody>
      </p:sp>
      <p:pic>
        <p:nvPicPr>
          <p:cNvPr id="4" name="Microhandhabung-Demo_Komplett">
            <a:hlinkClick r:id="" action="ppaction://media"/>
            <a:extLst>
              <a:ext uri="{FF2B5EF4-FFF2-40B4-BE49-F238E27FC236}">
                <a16:creationId xmlns:a16="http://schemas.microsoft.com/office/drawing/2014/main" id="{369728A4-0E1E-4E1F-A75E-C6513DFA117C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st="5923" end="4816.3333"/>
                </p14:media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504862" y="1012734"/>
            <a:ext cx="4157375" cy="31180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75157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029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 fullScrn="1"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platzhalter 2"/>
          <p:cNvSpPr txBox="1">
            <a:spLocks/>
          </p:cNvSpPr>
          <p:nvPr/>
        </p:nvSpPr>
        <p:spPr>
          <a:xfrm>
            <a:off x="4841877" y="3569400"/>
            <a:ext cx="2034381" cy="1457921"/>
          </a:xfrm>
          <a:prstGeom prst="rect">
            <a:avLst/>
          </a:prstGeom>
          <a:ln>
            <a:noFill/>
          </a:ln>
        </p:spPr>
        <p:txBody>
          <a:bodyPr vert="horz" lIns="91434" tIns="45717" rIns="91434" bIns="45717" rtlCol="0">
            <a:no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Wingdings" pitchFamily="2" charset="2"/>
              <a:buChar char="§"/>
              <a:tabLst>
                <a:tab pos="4214543" algn="l"/>
              </a:tabLst>
            </a:pPr>
            <a:endParaRPr lang="de-DE" dirty="0"/>
          </a:p>
        </p:txBody>
      </p:sp>
      <p:sp>
        <p:nvSpPr>
          <p:cNvPr id="5" name="Fußzeilenplatzhalter 3">
            <a:extLst>
              <a:ext uri="{FF2B5EF4-FFF2-40B4-BE49-F238E27FC236}">
                <a16:creationId xmlns:a16="http://schemas.microsoft.com/office/drawing/2014/main" id="{5E10BFDD-85A8-4AA6-9C10-2684BDE59CE5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>
            <a:off x="819150" y="4756380"/>
            <a:ext cx="3764400" cy="256946"/>
          </a:xfrm>
        </p:spPr>
        <p:txBody>
          <a:bodyPr/>
          <a:lstStyle/>
          <a:p>
            <a:r>
              <a:rPr lang="en-US" dirty="0"/>
              <a:t>Be a Pioneer| Philipp Matyssek| ADHESO| </a:t>
            </a:r>
            <a:r>
              <a:rPr lang="de-DE" dirty="0"/>
              <a:t>2. Februar 2021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677047829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COUNT" val="6"/>
  <p:tag name="ARTICULATE_PROJECT_OPEN" val="0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heme/theme1.xml><?xml version="1.0" encoding="utf-8"?>
<a:theme xmlns:a="http://schemas.openxmlformats.org/drawingml/2006/main" name="SCH_PPT_Vorlage_16-9_230112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-Design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-Design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C4649E8B313A374894CC606AF860C3C6" ma:contentTypeVersion="2" ma:contentTypeDescription="Ein neues Dokument erstellen." ma:contentTypeScope="" ma:versionID="431581d7cda429eff1fdaf020abd27a8">
  <xsd:schema xmlns:xsd="http://www.w3.org/2001/XMLSchema" xmlns:xs="http://www.w3.org/2001/XMLSchema" xmlns:p="http://schemas.microsoft.com/office/2006/metadata/properties" xmlns:ns2="d2e04b19-a551-449f-976a-49c698014623" targetNamespace="http://schemas.microsoft.com/office/2006/metadata/properties" ma:root="true" ma:fieldsID="4cabd1437a624b262c5d9de48024ac69" ns2:_="">
    <xsd:import namespace="d2e04b19-a551-449f-976a-49c698014623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2e04b19-a551-449f-976a-49c698014623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Inhaltstyp"/>
        <xsd:element ref="dc:title" minOccurs="0" maxOccurs="1" ma:index="4" ma:displayName="Titel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BA18ED1D-4763-4E2C-A481-1BCD00B6BBD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2e04b19-a551-449f-976a-49c69801462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4F6BCF84-6F2F-433D-A236-FD28848DD410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D578473C-DC6D-44A2-AE2A-174AE0F3FC0C}">
  <ds:schemaRefs>
    <ds:schemaRef ds:uri="http://schemas.microsoft.com/office/2006/metadata/properties"/>
    <ds:schemaRef ds:uri="http://purl.org/dc/terms/"/>
    <ds:schemaRef ds:uri="http://schemas.openxmlformats.org/package/2006/metadata/core-properties"/>
    <ds:schemaRef ds:uri="d2e04b19-a551-449f-976a-49c698014623"/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SCH_PPT_Vorlage_16-9_230112</Template>
  <TotalTime>0</TotalTime>
  <Words>237</Words>
  <Application>Microsoft Office PowerPoint</Application>
  <PresentationFormat>Bildschirmpräsentation (16:9)</PresentationFormat>
  <Paragraphs>54</Paragraphs>
  <Slides>15</Slides>
  <Notes>2</Notes>
  <HiddenSlides>0</HiddenSlides>
  <MMClips>5</MMClips>
  <ScaleCrop>false</ScaleCrop>
  <HeadingPairs>
    <vt:vector size="6" baseType="variant">
      <vt:variant>
        <vt:lpstr>Verwendete Schriftarten</vt:lpstr>
      </vt:variant>
      <vt:variant>
        <vt:i4>3</vt:i4>
      </vt:variant>
      <vt:variant>
        <vt:lpstr>Design</vt:lpstr>
      </vt:variant>
      <vt:variant>
        <vt:i4>1</vt:i4>
      </vt:variant>
      <vt:variant>
        <vt:lpstr>Folientitel</vt:lpstr>
      </vt:variant>
      <vt:variant>
        <vt:i4>15</vt:i4>
      </vt:variant>
    </vt:vector>
  </HeadingPairs>
  <TitlesOfParts>
    <vt:vector size="19" baseType="lpstr">
      <vt:lpstr>Arial</vt:lpstr>
      <vt:lpstr>Calibri</vt:lpstr>
      <vt:lpstr>Wingdings</vt:lpstr>
      <vt:lpstr>SCH_PPT_Vorlage_16-9_230112</vt:lpstr>
      <vt:lpstr>PowerPoint-Präsentation</vt:lpstr>
      <vt:lpstr>PowerPoint-Präsentation</vt:lpstr>
      <vt:lpstr>PowerPoint-Präsentation</vt:lpstr>
      <vt:lpstr>PowerPoint-Präsentation</vt:lpstr>
      <vt:lpstr>ABLÖSEMECHANISMUS</vt:lpstr>
      <vt:lpstr>ABLÖSEMECHANISMUS (ANDRÜCKEN)</vt:lpstr>
      <vt:lpstr>ALLEINSTELLUNGSMERKMALE</vt:lpstr>
      <vt:lpstr>ALLEINSTELLUNGSMERKMALE</vt:lpstr>
      <vt:lpstr>PowerPoint-Präsentation</vt:lpstr>
      <vt:lpstr>ZIELBRANCHEN</vt:lpstr>
      <vt:lpstr>ADHESO GRIP</vt:lpstr>
      <vt:lpstr>ADHESO® TECHNOLOGIE  ANWENDUNGSBEISPIEL</vt:lpstr>
      <vt:lpstr>ADHESO® TECHNOLOGIE  ANWENDUNGSBEISPIEL</vt:lpstr>
      <vt:lpstr>ADHESO® TECHNOLOGIE  ANWENDUNGSBEISPIEL</vt:lpstr>
      <vt:lpstr>PowerPoint-Präsentation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PowerPoint-Präsentation</dc:title>
  <dc:creator>Ludewig, Stephan</dc:creator>
  <cp:lastModifiedBy>Matyssek, Philipp</cp:lastModifiedBy>
  <cp:revision>175</cp:revision>
  <cp:lastPrinted>2014-06-25T16:59:27Z</cp:lastPrinted>
  <dcterms:created xsi:type="dcterms:W3CDTF">2012-06-26T15:13:48Z</dcterms:created>
  <dcterms:modified xsi:type="dcterms:W3CDTF">2021-03-01T14:51:59Z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ArticulateGUID">
    <vt:lpwstr>142F999C-2335-4642-AD18-A3EFBBD4DDC2</vt:lpwstr>
  </property>
  <property fmtid="{D5CDD505-2E9C-101B-9397-08002B2CF9AE}" pid="3" name="ArticulatePath">
    <vt:lpwstr>Vorlage_SalesKickOff_2021</vt:lpwstr>
  </property>
  <property fmtid="{D5CDD505-2E9C-101B-9397-08002B2CF9AE}" pid="4" name="ContentTypeId">
    <vt:lpwstr>0x010100C4649E8B313A374894CC606AF860C3C6</vt:lpwstr>
  </property>
</Properties>
</file>