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501" r:id="rId3"/>
    <p:sldId id="507" r:id="rId4"/>
    <p:sldId id="497" r:id="rId5"/>
    <p:sldId id="493" r:id="rId6"/>
    <p:sldId id="489" r:id="rId7"/>
    <p:sldId id="488" r:id="rId8"/>
    <p:sldId id="490" r:id="rId9"/>
    <p:sldId id="495" r:id="rId10"/>
    <p:sldId id="504" r:id="rId11"/>
    <p:sldId id="494" r:id="rId12"/>
    <p:sldId id="505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00446B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49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49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Video/FSW_Live+Animation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19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FSW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Futterschnellwechsel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6B7864AE-3209-455E-A536-B2E7D9758A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86" y="594761"/>
            <a:ext cx="2131207" cy="36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430" y="1807996"/>
            <a:ext cx="6402581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  <a:br>
              <a:rPr lang="de-DE" dirty="0"/>
            </a:br>
            <a:endParaRPr lang="de-DE" sz="1800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014001" y="304999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4999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FSW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658284"/>
              </p:ext>
            </p:extLst>
          </p:nvPr>
        </p:nvGraphicFramePr>
        <p:xfrm>
          <a:off x="561442" y="2538414"/>
          <a:ext cx="8074557" cy="13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pPr algn="l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ROTA FSW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A8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ROTA FSW A11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ROTA FSW A15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49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38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40041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862153" y="1500608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0972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96840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219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Übersicht Schnellwechselsysteme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869014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4828487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869014" y="1935308"/>
            <a:ext cx="36000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ROTA FSW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" action="ppaction://noaction"/>
          </p:cNvPr>
          <p:cNvSpPr/>
          <p:nvPr/>
        </p:nvSpPr>
        <p:spPr>
          <a:xfrm>
            <a:off x="4846704" y="1937448"/>
            <a:ext cx="358178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ZENTRICO LSW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32" y="2387208"/>
            <a:ext cx="1352164" cy="2345683"/>
          </a:xfrm>
          <a:prstGeom prst="rect">
            <a:avLst/>
          </a:prstGeom>
        </p:spPr>
      </p:pic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2" y="2402816"/>
            <a:ext cx="1874242" cy="23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5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THW 500 in Verbindung mit FSW System auf </a:t>
            </a:r>
            <a:r>
              <a:rPr lang="de-DE" sz="1400" dirty="0" err="1"/>
              <a:t>Doosan</a:t>
            </a:r>
            <a:r>
              <a:rPr lang="de-DE" sz="1400" dirty="0"/>
              <a:t> Puma 500. 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Schneller, präziser Backenwechsel. Höchste Flexibilität durch das Schnellwechselsystem FSW. Futterwechsel durch Betätigung einer Schraube.</a:t>
            </a:r>
            <a:endParaRPr lang="de-DE" sz="1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00" r="720" b="4177"/>
          <a:stretch/>
        </p:blipFill>
        <p:spPr>
          <a:xfrm>
            <a:off x="561443" y="1629000"/>
            <a:ext cx="513394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03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2" y="2272738"/>
            <a:ext cx="5495233" cy="28635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94857"/>
            <a:ext cx="2880000" cy="267640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über Sechskant-Anschluss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Flexibler Adapter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Flächen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Anzeigestift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Patentiertes Antriebskonzept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Hochgenaue </a:t>
            </a:r>
            <a:r>
              <a:rPr lang="de-DE" sz="1400" dirty="0" err="1">
                <a:solidFill>
                  <a:srgbClr val="00446B"/>
                </a:solidFill>
              </a:rPr>
              <a:t>Flexkegelzentrierung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Schmutzunempfindliches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Drehfutter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Maschinenspindel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3931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5152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1124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2031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0664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69694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983745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275335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563474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558056" y="373519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830375" y="334531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115430" y="3937586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31751" y="254612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839082" y="303493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849309" y="3799651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222189" y="3524765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594898" y="2999254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214885" y="365457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3" y="4381802"/>
            <a:ext cx="2422718" cy="12856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3" y="1222014"/>
            <a:ext cx="4748154" cy="198277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36203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Patentiertes Antriebskonzept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Betätigung zum Wechseln und Spannen mit nur einer Schraube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Explosionsdarstellung des Futterschnellwechselsystems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310582" y="5228293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285760" y="1442662"/>
            <a:ext cx="1778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Spindel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Futterschnellwechsel</a:t>
            </a:r>
          </a:p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Flexadapter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Haltering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Zugrohradapter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Drehfutter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6087760" y="153532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580602" y="191008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6091714" y="1802375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733828" y="2373390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495827" y="2196450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6095547" y="2087950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018341" y="2638619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099501" y="2361369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6103455" y="2633456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3527091" y="2513492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4212920" y="3058564"/>
            <a:ext cx="198000" cy="198000"/>
            <a:chOff x="4645063" y="729193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104377" y="2907539"/>
            <a:ext cx="198000" cy="198000"/>
            <a:chOff x="4645063" y="729193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2811052" y="4512059"/>
            <a:ext cx="198000" cy="198000"/>
            <a:chOff x="4645063" y="729193"/>
            <a:chExt cx="266095" cy="271350"/>
          </a:xfrm>
        </p:grpSpPr>
        <p:sp>
          <p:nvSpPr>
            <p:cNvPr id="72" name="Ellipse 7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956798" y="4485932"/>
            <a:ext cx="1484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446B"/>
                </a:solidFill>
              </a:rPr>
              <a:t>Betätigungsschraube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1" y="4022250"/>
            <a:ext cx="1938841" cy="1785859"/>
          </a:xfrm>
          <a:prstGeom prst="rect">
            <a:avLst/>
          </a:prstGeom>
        </p:spPr>
      </p:pic>
      <p:grpSp>
        <p:nvGrpSpPr>
          <p:cNvPr id="74" name="Gruppieren 73"/>
          <p:cNvGrpSpPr/>
          <p:nvPr/>
        </p:nvGrpSpPr>
        <p:grpSpPr>
          <a:xfrm>
            <a:off x="7254583" y="4102917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5198282" y="4464374"/>
            <a:ext cx="198000" cy="198000"/>
            <a:chOff x="4645063" y="729193"/>
            <a:chExt cx="266095" cy="271350"/>
          </a:xfrm>
        </p:grpSpPr>
        <p:sp>
          <p:nvSpPr>
            <p:cNvPr id="78" name="Ellipse 7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7250644" y="4464384"/>
            <a:ext cx="198000" cy="198000"/>
            <a:chOff x="4645063" y="729193"/>
            <a:chExt cx="266095" cy="271350"/>
          </a:xfrm>
        </p:grpSpPr>
        <p:sp>
          <p:nvSpPr>
            <p:cNvPr id="81" name="Ellipse 8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5708453" y="4421252"/>
            <a:ext cx="198000" cy="198000"/>
            <a:chOff x="4645063" y="729193"/>
            <a:chExt cx="266095" cy="271350"/>
          </a:xfrm>
        </p:grpSpPr>
        <p:sp>
          <p:nvSpPr>
            <p:cNvPr id="84" name="Ellipse 8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7250103" y="4827687"/>
            <a:ext cx="198000" cy="198000"/>
            <a:chOff x="4645063" y="729193"/>
            <a:chExt cx="266095" cy="271350"/>
          </a:xfrm>
        </p:grpSpPr>
        <p:sp>
          <p:nvSpPr>
            <p:cNvPr id="87" name="Ellipse 8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5680659" y="4789058"/>
            <a:ext cx="198000" cy="198000"/>
            <a:chOff x="4645063" y="729193"/>
            <a:chExt cx="266095" cy="271350"/>
          </a:xfrm>
        </p:grpSpPr>
        <p:sp>
          <p:nvSpPr>
            <p:cNvPr id="90" name="Ellipse 8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961204" y="4549098"/>
            <a:ext cx="198000" cy="198000"/>
            <a:chOff x="4645063" y="729193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7254057" y="5184709"/>
            <a:ext cx="198000" cy="198000"/>
            <a:chOff x="4645063" y="729193"/>
            <a:chExt cx="266095" cy="271350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7249942" y="5559965"/>
            <a:ext cx="198000" cy="198000"/>
            <a:chOff x="4645063" y="729193"/>
            <a:chExt cx="266095" cy="271350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6245434" y="4287114"/>
            <a:ext cx="198000" cy="198000"/>
            <a:chOff x="4645063" y="729193"/>
            <a:chExt cx="266095" cy="271350"/>
          </a:xfrm>
        </p:grpSpPr>
        <p:sp>
          <p:nvSpPr>
            <p:cNvPr id="102" name="Ellipse 10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04" name="Textfeld 103"/>
          <p:cNvSpPr txBox="1"/>
          <p:nvPr/>
        </p:nvSpPr>
        <p:spPr>
          <a:xfrm>
            <a:off x="7415359" y="4077032"/>
            <a:ext cx="1484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446B"/>
                </a:solidFill>
              </a:rPr>
              <a:t>Schraube</a:t>
            </a: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>
                <a:solidFill>
                  <a:srgbClr val="00446B"/>
                </a:solidFill>
              </a:rPr>
              <a:t>Hebel</a:t>
            </a: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>
                <a:solidFill>
                  <a:srgbClr val="00446B"/>
                </a:solidFill>
              </a:rPr>
              <a:t>Treibring</a:t>
            </a: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>
                <a:solidFill>
                  <a:srgbClr val="00446B"/>
                </a:solidFill>
              </a:rPr>
              <a:t>Spannschieber</a:t>
            </a: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>
                <a:solidFill>
                  <a:srgbClr val="00446B"/>
                </a:solidFill>
              </a:rPr>
              <a:t>Haltering</a:t>
            </a:r>
          </a:p>
        </p:txBody>
      </p: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49" y="4069398"/>
            <a:ext cx="1755876" cy="1755876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23" y="1493652"/>
            <a:ext cx="2409500" cy="1680626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9" y="1553100"/>
            <a:ext cx="1947151" cy="165165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Patentierter </a:t>
            </a:r>
            <a:r>
              <a:rPr lang="de-DE" sz="1600" b="1" dirty="0" err="1">
                <a:solidFill>
                  <a:srgbClr val="003D6A"/>
                </a:solidFill>
              </a:rPr>
              <a:t>Flexkegel</a:t>
            </a:r>
            <a:r>
              <a:rPr lang="de-DE" sz="1600" b="1" dirty="0">
                <a:solidFill>
                  <a:srgbClr val="003D6A"/>
                </a:solidFill>
              </a:rPr>
              <a:t> für höchste Zentriergenauigkeit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Wechsel ohne Verdrehen des Drehfutters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Geringe Bauhöhe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Flexadapter</a:t>
            </a:r>
            <a:r>
              <a:rPr lang="de-DE" sz="1600" b="1" dirty="0">
                <a:solidFill>
                  <a:srgbClr val="003D6A"/>
                </a:solidFill>
              </a:rPr>
              <a:t> mit großem Durchlass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840855" y="2164340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324862" y="2331843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994640" y="2143864"/>
            <a:ext cx="1036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Flexkegel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7611304" y="2133843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6358760" y="2137719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757575" y="2101574"/>
            <a:ext cx="122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Positionierstein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7001094" y="4678979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47186" y="4729731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150693" y="4650487"/>
            <a:ext cx="1704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Durchgangsbohrung</a:t>
            </a: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04" y="3997143"/>
            <a:ext cx="998590" cy="18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20" y="1498580"/>
            <a:ext cx="2244774" cy="163245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Höhere Einzugskraft unter Rotation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Spannstellung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Wechselstellung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7488755" y="1985525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4979581" y="1511631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637589" y="1957865"/>
            <a:ext cx="122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Visuelle Anzeige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Spannstellung des FSW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73" y="1330087"/>
            <a:ext cx="1493561" cy="1888139"/>
          </a:xfrm>
          <a:prstGeom prst="rect">
            <a:avLst/>
          </a:prstGeom>
        </p:spPr>
      </p:pic>
      <p:grpSp>
        <p:nvGrpSpPr>
          <p:cNvPr id="39" name="Gruppieren 38"/>
          <p:cNvGrpSpPr/>
          <p:nvPr/>
        </p:nvGrpSpPr>
        <p:grpSpPr>
          <a:xfrm>
            <a:off x="7484000" y="2345976"/>
            <a:ext cx="198000" cy="198000"/>
            <a:chOff x="4645063" y="729193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6098880" y="1507751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2" y="4045208"/>
            <a:ext cx="2287524" cy="1663542"/>
          </a:xfrm>
          <a:prstGeom prst="rect">
            <a:avLst/>
          </a:prstGeom>
        </p:spPr>
      </p:pic>
      <p:grpSp>
        <p:nvGrpSpPr>
          <p:cNvPr id="46" name="Gruppieren 45"/>
          <p:cNvGrpSpPr/>
          <p:nvPr/>
        </p:nvGrpSpPr>
        <p:grpSpPr>
          <a:xfrm>
            <a:off x="3008216" y="4530103"/>
            <a:ext cx="198000" cy="198000"/>
            <a:chOff x="4645063" y="729193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537057" y="4052041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3000650" y="4907001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1683624" y="4067769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3159373" y="4519190"/>
            <a:ext cx="122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Visuelle Anzeige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Wechselstellung des FSW</a:t>
            </a:r>
          </a:p>
        </p:txBody>
      </p:sp>
    </p:spTree>
    <p:extLst>
      <p:ext uri="{BB962C8B-B14F-4D97-AF65-F5344CB8AC3E}">
        <p14:creationId xmlns:p14="http://schemas.microsoft.com/office/powerpoint/2010/main" val="36694417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326</Words>
  <Application>Microsoft Office PowerPoint</Application>
  <PresentationFormat>Bildschirmpräsentation (4:3)</PresentationFormat>
  <Paragraphs>192</Paragraphs>
  <Slides>13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Übersicht Schnellwechselsysteme</vt:lpstr>
      <vt:lpstr>ROTA FSW Anwendungsbeispiel</vt:lpstr>
      <vt:lpstr>ROTA FSW</vt:lpstr>
      <vt:lpstr>ROTA FSW</vt:lpstr>
      <vt:lpstr>ROTA FSW</vt:lpstr>
      <vt:lpstr>ROTA FSW</vt:lpstr>
      <vt:lpstr>ROTA FSW </vt:lpstr>
      <vt:lpstr>Baureihen ROTA FSW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582</cp:revision>
  <cp:lastPrinted>2018-01-05T10:34:27Z</cp:lastPrinted>
  <dcterms:created xsi:type="dcterms:W3CDTF">2015-04-07T09:55:40Z</dcterms:created>
  <dcterms:modified xsi:type="dcterms:W3CDTF">2021-09-15T08:59:08Z</dcterms:modified>
</cp:coreProperties>
</file>