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24"/>
  </p:notesMasterIdLst>
  <p:sldIdLst>
    <p:sldId id="276" r:id="rId5"/>
    <p:sldId id="3453" r:id="rId6"/>
    <p:sldId id="3460" r:id="rId7"/>
    <p:sldId id="3426" r:id="rId8"/>
    <p:sldId id="3433" r:id="rId9"/>
    <p:sldId id="3435" r:id="rId10"/>
    <p:sldId id="279" r:id="rId11"/>
    <p:sldId id="3462" r:id="rId12"/>
    <p:sldId id="3428" r:id="rId13"/>
    <p:sldId id="3464" r:id="rId14"/>
    <p:sldId id="3468" r:id="rId15"/>
    <p:sldId id="278" r:id="rId16"/>
    <p:sldId id="3469" r:id="rId17"/>
    <p:sldId id="3465" r:id="rId18"/>
    <p:sldId id="3429" r:id="rId19"/>
    <p:sldId id="3448" r:id="rId20"/>
    <p:sldId id="3466" r:id="rId21"/>
    <p:sldId id="3467" r:id="rId22"/>
    <p:sldId id="268" r:id="rId23"/>
  </p:sldIdLst>
  <p:sldSz cx="12192000" cy="6858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Fago Pro" panose="02000506040000020004" pitchFamily="2" charset="0"/>
      <p:regular r:id="rId29"/>
      <p:bold r:id="rId30"/>
      <p:italic r:id="rId31"/>
      <p:boldItalic r:id="rId32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feifer, Alexander" initials="PA" lastIdx="1" clrIdx="0">
    <p:extLst>
      <p:ext uri="{19B8F6BF-5375-455C-9EA6-DF929625EA0E}">
        <p15:presenceInfo xmlns:p15="http://schemas.microsoft.com/office/powerpoint/2012/main" userId="S::alexander.pfeifer@de.schunk.com::4c6a4c94-d5bb-4e2a-b715-9f960b6d207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46B"/>
    <a:srgbClr val="BCCF00"/>
    <a:srgbClr val="009EE0"/>
    <a:srgbClr val="E3E3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D9293A1-0F00-4D28-997C-6FB0C3AC8AE7}" v="103" dt="2022-11-03T08:30:19.70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0" d="100"/>
          <a:sy n="150" d="100"/>
        </p:scale>
        <p:origin x="654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2.fntdata"/><Relationship Id="rId39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1.fntdata"/><Relationship Id="rId33" Type="http://schemas.openxmlformats.org/officeDocument/2006/relationships/commentAuthors" Target="commentAuthors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4.fntdata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7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urzenberger, Timo" userId="6a413010-cb23-42be-a1f1-bac68b95d77a" providerId="ADAL" clId="{F8618FA5-AAFE-4C19-850B-56996F72C209}"/>
    <pc:docChg chg="undo custSel addSld modSld sldOrd">
      <pc:chgData name="Kurzenberger, Timo" userId="6a413010-cb23-42be-a1f1-bac68b95d77a" providerId="ADAL" clId="{F8618FA5-AAFE-4C19-850B-56996F72C209}" dt="2022-09-27T09:08:12.596" v="4854"/>
      <pc:docMkLst>
        <pc:docMk/>
      </pc:docMkLst>
      <pc:sldChg chg="modSp mod">
        <pc:chgData name="Kurzenberger, Timo" userId="6a413010-cb23-42be-a1f1-bac68b95d77a" providerId="ADAL" clId="{F8618FA5-AAFE-4C19-850B-56996F72C209}" dt="2022-09-22T11:52:59.586" v="4285" actId="255"/>
        <pc:sldMkLst>
          <pc:docMk/>
          <pc:sldMk cId="3539230232" sldId="272"/>
        </pc:sldMkLst>
        <pc:spChg chg="mod">
          <ac:chgData name="Kurzenberger, Timo" userId="6a413010-cb23-42be-a1f1-bac68b95d77a" providerId="ADAL" clId="{F8618FA5-AAFE-4C19-850B-56996F72C209}" dt="2022-09-22T11:52:59.586" v="4285" actId="255"/>
          <ac:spMkLst>
            <pc:docMk/>
            <pc:sldMk cId="3539230232" sldId="272"/>
            <ac:spMk id="2" creationId="{AED461A9-2B7B-1CB5-26CE-BEEDCC3235D9}"/>
          </ac:spMkLst>
        </pc:spChg>
      </pc:sldChg>
      <pc:sldChg chg="addSp delSp modSp add mod ord addAnim delAnim modAnim modNotesTx">
        <pc:chgData name="Kurzenberger, Timo" userId="6a413010-cb23-42be-a1f1-bac68b95d77a" providerId="ADAL" clId="{F8618FA5-AAFE-4C19-850B-56996F72C209}" dt="2022-09-27T08:55:14.130" v="4797"/>
        <pc:sldMkLst>
          <pc:docMk/>
          <pc:sldMk cId="570177200" sldId="3438"/>
        </pc:sldMkLst>
        <pc:spChg chg="mod">
          <ac:chgData name="Kurzenberger, Timo" userId="6a413010-cb23-42be-a1f1-bac68b95d77a" providerId="ADAL" clId="{F8618FA5-AAFE-4C19-850B-56996F72C209}" dt="2022-09-21T12:50:04.293" v="57" actId="20577"/>
          <ac:spMkLst>
            <pc:docMk/>
            <pc:sldMk cId="570177200" sldId="3438"/>
            <ac:spMk id="2" creationId="{8A0CB945-A591-88A9-E09B-DFA3FD1BDE4A}"/>
          </ac:spMkLst>
        </pc:spChg>
        <pc:spChg chg="mod">
          <ac:chgData name="Kurzenberger, Timo" userId="6a413010-cb23-42be-a1f1-bac68b95d77a" providerId="ADAL" clId="{F8618FA5-AAFE-4C19-850B-56996F72C209}" dt="2022-09-21T12:48:47.550" v="28" actId="20577"/>
          <ac:spMkLst>
            <pc:docMk/>
            <pc:sldMk cId="570177200" sldId="3438"/>
            <ac:spMk id="4" creationId="{242B76ED-93AD-FCFD-D651-7D0DFF2D3F7C}"/>
          </ac:spMkLst>
        </pc:spChg>
        <pc:spChg chg="add del mod">
          <ac:chgData name="Kurzenberger, Timo" userId="6a413010-cb23-42be-a1f1-bac68b95d77a" providerId="ADAL" clId="{F8618FA5-AAFE-4C19-850B-56996F72C209}" dt="2022-09-21T12:55:43.432" v="221" actId="20577"/>
          <ac:spMkLst>
            <pc:docMk/>
            <pc:sldMk cId="570177200" sldId="3438"/>
            <ac:spMk id="5" creationId="{CAD803FF-25ED-3475-AFD3-1AC7A2222457}"/>
          </ac:spMkLst>
        </pc:spChg>
        <pc:spChg chg="del">
          <ac:chgData name="Kurzenberger, Timo" userId="6a413010-cb23-42be-a1f1-bac68b95d77a" providerId="ADAL" clId="{F8618FA5-AAFE-4C19-850B-56996F72C209}" dt="2022-09-21T12:48:26.360" v="4" actId="478"/>
          <ac:spMkLst>
            <pc:docMk/>
            <pc:sldMk cId="570177200" sldId="3438"/>
            <ac:spMk id="8" creationId="{C33733ED-C8A4-E7C6-7D50-2E783068EBCF}"/>
          </ac:spMkLst>
        </pc:spChg>
        <pc:graphicFrameChg chg="add del mod">
          <ac:chgData name="Kurzenberger, Timo" userId="6a413010-cb23-42be-a1f1-bac68b95d77a" providerId="ADAL" clId="{F8618FA5-AAFE-4C19-850B-56996F72C209}" dt="2022-09-21T12:51:39.187" v="76"/>
          <ac:graphicFrameMkLst>
            <pc:docMk/>
            <pc:sldMk cId="570177200" sldId="3438"/>
            <ac:graphicFrameMk id="9" creationId="{1D121E0F-B068-45B0-9A0D-15328A6D254E}"/>
          </ac:graphicFrameMkLst>
        </pc:graphicFrameChg>
        <pc:graphicFrameChg chg="add mod modGraphic">
          <ac:chgData name="Kurzenberger, Timo" userId="6a413010-cb23-42be-a1f1-bac68b95d77a" providerId="ADAL" clId="{F8618FA5-AAFE-4C19-850B-56996F72C209}" dt="2022-09-22T06:37:54.621" v="3950" actId="20577"/>
          <ac:graphicFrameMkLst>
            <pc:docMk/>
            <pc:sldMk cId="570177200" sldId="3438"/>
            <ac:graphicFrameMk id="11" creationId="{79965744-AEF0-49F6-8754-F4F6E4D725AD}"/>
          </ac:graphicFrameMkLst>
        </pc:graphicFrameChg>
        <pc:picChg chg="add del mod">
          <ac:chgData name="Kurzenberger, Timo" userId="6a413010-cb23-42be-a1f1-bac68b95d77a" providerId="ADAL" clId="{F8618FA5-AAFE-4C19-850B-56996F72C209}" dt="2022-09-21T12:51:38.149" v="74"/>
          <ac:picMkLst>
            <pc:docMk/>
            <pc:sldMk cId="570177200" sldId="3438"/>
            <ac:picMk id="10" creationId="{CEADA414-D677-436B-A161-5860880360A0}"/>
          </ac:picMkLst>
        </pc:picChg>
        <pc:cxnChg chg="del">
          <ac:chgData name="Kurzenberger, Timo" userId="6a413010-cb23-42be-a1f1-bac68b95d77a" providerId="ADAL" clId="{F8618FA5-AAFE-4C19-850B-56996F72C209}" dt="2022-09-21T12:48:25.684" v="3" actId="478"/>
          <ac:cxnSpMkLst>
            <pc:docMk/>
            <pc:sldMk cId="570177200" sldId="3438"/>
            <ac:cxnSpMk id="6" creationId="{E08A1ECE-1591-8DA0-576D-4DD99892A67D}"/>
          </ac:cxnSpMkLst>
        </pc:cxnChg>
      </pc:sldChg>
      <pc:sldChg chg="addSp delSp modSp add mod delAnim modAnim modNotesTx">
        <pc:chgData name="Kurzenberger, Timo" userId="6a413010-cb23-42be-a1f1-bac68b95d77a" providerId="ADAL" clId="{F8618FA5-AAFE-4C19-850B-56996F72C209}" dt="2022-09-27T09:01:15.713" v="4836"/>
        <pc:sldMkLst>
          <pc:docMk/>
          <pc:sldMk cId="83669549" sldId="3439"/>
        </pc:sldMkLst>
        <pc:spChg chg="mod">
          <ac:chgData name="Kurzenberger, Timo" userId="6a413010-cb23-42be-a1f1-bac68b95d77a" providerId="ADAL" clId="{F8618FA5-AAFE-4C19-850B-56996F72C209}" dt="2022-09-21T12:57:48.879" v="286" actId="20577"/>
          <ac:spMkLst>
            <pc:docMk/>
            <pc:sldMk cId="83669549" sldId="3439"/>
            <ac:spMk id="2" creationId="{8A0CB945-A591-88A9-E09B-DFA3FD1BDE4A}"/>
          </ac:spMkLst>
        </pc:spChg>
        <pc:spChg chg="mod">
          <ac:chgData name="Kurzenberger, Timo" userId="6a413010-cb23-42be-a1f1-bac68b95d77a" providerId="ADAL" clId="{F8618FA5-AAFE-4C19-850B-56996F72C209}" dt="2022-09-21T13:03:48.603" v="433" actId="20577"/>
          <ac:spMkLst>
            <pc:docMk/>
            <pc:sldMk cId="83669549" sldId="3439"/>
            <ac:spMk id="5" creationId="{CAD803FF-25ED-3475-AFD3-1AC7A2222457}"/>
          </ac:spMkLst>
        </pc:spChg>
        <pc:spChg chg="add mod">
          <ac:chgData name="Kurzenberger, Timo" userId="6a413010-cb23-42be-a1f1-bac68b95d77a" providerId="ADAL" clId="{F8618FA5-AAFE-4C19-850B-56996F72C209}" dt="2022-09-22T06:38:22.145" v="3954" actId="208"/>
          <ac:spMkLst>
            <pc:docMk/>
            <pc:sldMk cId="83669549" sldId="3439"/>
            <ac:spMk id="13" creationId="{6119ED53-5490-4C95-BE53-DDF94B30BAC5}"/>
          </ac:spMkLst>
        </pc:spChg>
        <pc:spChg chg="add mod">
          <ac:chgData name="Kurzenberger, Timo" userId="6a413010-cb23-42be-a1f1-bac68b95d77a" providerId="ADAL" clId="{F8618FA5-AAFE-4C19-850B-56996F72C209}" dt="2022-09-22T06:38:17.302" v="3953" actId="208"/>
          <ac:spMkLst>
            <pc:docMk/>
            <pc:sldMk cId="83669549" sldId="3439"/>
            <ac:spMk id="14" creationId="{611D9048-1533-4C14-91D7-7099A91A44BD}"/>
          </ac:spMkLst>
        </pc:spChg>
        <pc:spChg chg="add mod">
          <ac:chgData name="Kurzenberger, Timo" userId="6a413010-cb23-42be-a1f1-bac68b95d77a" providerId="ADAL" clId="{F8618FA5-AAFE-4C19-850B-56996F72C209}" dt="2022-09-22T06:38:12.318" v="3952" actId="208"/>
          <ac:spMkLst>
            <pc:docMk/>
            <pc:sldMk cId="83669549" sldId="3439"/>
            <ac:spMk id="15" creationId="{7C4AAF35-EA4B-4454-9B2B-6F4447B7AD7C}"/>
          </ac:spMkLst>
        </pc:spChg>
        <pc:graphicFrameChg chg="del">
          <ac:chgData name="Kurzenberger, Timo" userId="6a413010-cb23-42be-a1f1-bac68b95d77a" providerId="ADAL" clId="{F8618FA5-AAFE-4C19-850B-56996F72C209}" dt="2022-09-21T12:57:56.211" v="287" actId="478"/>
          <ac:graphicFrameMkLst>
            <pc:docMk/>
            <pc:sldMk cId="83669549" sldId="3439"/>
            <ac:graphicFrameMk id="11" creationId="{79965744-AEF0-49F6-8754-F4F6E4D725AD}"/>
          </ac:graphicFrameMkLst>
        </pc:graphicFrameChg>
        <pc:picChg chg="add mod">
          <ac:chgData name="Kurzenberger, Timo" userId="6a413010-cb23-42be-a1f1-bac68b95d77a" providerId="ADAL" clId="{F8618FA5-AAFE-4C19-850B-56996F72C209}" dt="2022-09-21T13:51:59.276" v="1444" actId="14826"/>
          <ac:picMkLst>
            <pc:docMk/>
            <pc:sldMk cId="83669549" sldId="3439"/>
            <ac:picMk id="7" creationId="{6D5C7646-ECF1-46C0-8822-C6E20DF4CE4C}"/>
          </ac:picMkLst>
        </pc:picChg>
        <pc:picChg chg="add mod">
          <ac:chgData name="Kurzenberger, Timo" userId="6a413010-cb23-42be-a1f1-bac68b95d77a" providerId="ADAL" clId="{F8618FA5-AAFE-4C19-850B-56996F72C209}" dt="2022-09-21T13:52:14.406" v="1445" actId="14826"/>
          <ac:picMkLst>
            <pc:docMk/>
            <pc:sldMk cId="83669549" sldId="3439"/>
            <ac:picMk id="9" creationId="{4DDAB66B-4577-4E0C-BCD5-EF6F7FEE42FD}"/>
          </ac:picMkLst>
        </pc:picChg>
        <pc:picChg chg="add mod">
          <ac:chgData name="Kurzenberger, Timo" userId="6a413010-cb23-42be-a1f1-bac68b95d77a" providerId="ADAL" clId="{F8618FA5-AAFE-4C19-850B-56996F72C209}" dt="2022-09-21T13:07:32.177" v="474" actId="1036"/>
          <ac:picMkLst>
            <pc:docMk/>
            <pc:sldMk cId="83669549" sldId="3439"/>
            <ac:picMk id="12" creationId="{1E2EAD23-1536-4CAD-9833-75EEB41794FD}"/>
          </ac:picMkLst>
        </pc:picChg>
      </pc:sldChg>
      <pc:sldChg chg="addSp delSp modSp add mod modAnim">
        <pc:chgData name="Kurzenberger, Timo" userId="6a413010-cb23-42be-a1f1-bac68b95d77a" providerId="ADAL" clId="{F8618FA5-AAFE-4C19-850B-56996F72C209}" dt="2022-09-27T09:01:32.634" v="4837"/>
        <pc:sldMkLst>
          <pc:docMk/>
          <pc:sldMk cId="3032294084" sldId="3440"/>
        </pc:sldMkLst>
        <pc:spChg chg="mod">
          <ac:chgData name="Kurzenberger, Timo" userId="6a413010-cb23-42be-a1f1-bac68b95d77a" providerId="ADAL" clId="{F8618FA5-AAFE-4C19-850B-56996F72C209}" dt="2022-09-21T13:08:02.065" v="490" actId="20577"/>
          <ac:spMkLst>
            <pc:docMk/>
            <pc:sldMk cId="3032294084" sldId="3440"/>
            <ac:spMk id="2" creationId="{8A0CB945-A591-88A9-E09B-DFA3FD1BDE4A}"/>
          </ac:spMkLst>
        </pc:spChg>
        <pc:spChg chg="mod">
          <ac:chgData name="Kurzenberger, Timo" userId="6a413010-cb23-42be-a1f1-bac68b95d77a" providerId="ADAL" clId="{F8618FA5-AAFE-4C19-850B-56996F72C209}" dt="2022-09-21T13:17:52.427" v="840" actId="20577"/>
          <ac:spMkLst>
            <pc:docMk/>
            <pc:sldMk cId="3032294084" sldId="3440"/>
            <ac:spMk id="5" creationId="{CAD803FF-25ED-3475-AFD3-1AC7A2222457}"/>
          </ac:spMkLst>
        </pc:spChg>
        <pc:spChg chg="add mod">
          <ac:chgData name="Kurzenberger, Timo" userId="6a413010-cb23-42be-a1f1-bac68b95d77a" providerId="ADAL" clId="{F8618FA5-AAFE-4C19-850B-56996F72C209}" dt="2022-09-27T08:55:58.961" v="4799" actId="571"/>
          <ac:spMkLst>
            <pc:docMk/>
            <pc:sldMk cId="3032294084" sldId="3440"/>
            <ac:spMk id="9" creationId="{86E0E21D-F931-4335-845C-A16D9413BBBA}"/>
          </ac:spMkLst>
        </pc:spChg>
        <pc:spChg chg="add mod">
          <ac:chgData name="Kurzenberger, Timo" userId="6a413010-cb23-42be-a1f1-bac68b95d77a" providerId="ADAL" clId="{F8618FA5-AAFE-4C19-850B-56996F72C209}" dt="2022-09-27T08:56:02.615" v="4801" actId="571"/>
          <ac:spMkLst>
            <pc:docMk/>
            <pc:sldMk cId="3032294084" sldId="3440"/>
            <ac:spMk id="11" creationId="{051492AA-4E43-4D63-B1CC-8B07EC60C566}"/>
          </ac:spMkLst>
        </pc:spChg>
        <pc:spChg chg="add mod">
          <ac:chgData name="Kurzenberger, Timo" userId="6a413010-cb23-42be-a1f1-bac68b95d77a" providerId="ADAL" clId="{F8618FA5-AAFE-4C19-850B-56996F72C209}" dt="2022-09-27T08:56:46.574" v="4806" actId="571"/>
          <ac:spMkLst>
            <pc:docMk/>
            <pc:sldMk cId="3032294084" sldId="3440"/>
            <ac:spMk id="13" creationId="{199EB244-1BF0-4041-A5B7-92D109629073}"/>
          </ac:spMkLst>
        </pc:spChg>
        <pc:spChg chg="del">
          <ac:chgData name="Kurzenberger, Timo" userId="6a413010-cb23-42be-a1f1-bac68b95d77a" providerId="ADAL" clId="{F8618FA5-AAFE-4C19-850B-56996F72C209}" dt="2022-09-21T13:08:19.124" v="492" actId="478"/>
          <ac:spMkLst>
            <pc:docMk/>
            <pc:sldMk cId="3032294084" sldId="3440"/>
            <ac:spMk id="13" creationId="{6119ED53-5490-4C95-BE53-DDF94B30BAC5}"/>
          </ac:spMkLst>
        </pc:spChg>
        <pc:spChg chg="del">
          <ac:chgData name="Kurzenberger, Timo" userId="6a413010-cb23-42be-a1f1-bac68b95d77a" providerId="ADAL" clId="{F8618FA5-AAFE-4C19-850B-56996F72C209}" dt="2022-09-21T13:08:19.124" v="492" actId="478"/>
          <ac:spMkLst>
            <pc:docMk/>
            <pc:sldMk cId="3032294084" sldId="3440"/>
            <ac:spMk id="14" creationId="{611D9048-1533-4C14-91D7-7099A91A44BD}"/>
          </ac:spMkLst>
        </pc:spChg>
        <pc:spChg chg="del">
          <ac:chgData name="Kurzenberger, Timo" userId="6a413010-cb23-42be-a1f1-bac68b95d77a" providerId="ADAL" clId="{F8618FA5-AAFE-4C19-850B-56996F72C209}" dt="2022-09-21T13:08:19.124" v="492" actId="478"/>
          <ac:spMkLst>
            <pc:docMk/>
            <pc:sldMk cId="3032294084" sldId="3440"/>
            <ac:spMk id="15" creationId="{7C4AAF35-EA4B-4454-9B2B-6F4447B7AD7C}"/>
          </ac:spMkLst>
        </pc:spChg>
        <pc:picChg chg="del">
          <ac:chgData name="Kurzenberger, Timo" userId="6a413010-cb23-42be-a1f1-bac68b95d77a" providerId="ADAL" clId="{F8618FA5-AAFE-4C19-850B-56996F72C209}" dt="2022-09-21T13:08:20.051" v="494" actId="478"/>
          <ac:picMkLst>
            <pc:docMk/>
            <pc:sldMk cId="3032294084" sldId="3440"/>
            <ac:picMk id="7" creationId="{6D5C7646-ECF1-46C0-8822-C6E20DF4CE4C}"/>
          </ac:picMkLst>
        </pc:picChg>
        <pc:picChg chg="add mod">
          <ac:chgData name="Kurzenberger, Timo" userId="6a413010-cb23-42be-a1f1-bac68b95d77a" providerId="ADAL" clId="{F8618FA5-AAFE-4C19-850B-56996F72C209}" dt="2022-09-21T13:51:15.089" v="1442" actId="14826"/>
          <ac:picMkLst>
            <pc:docMk/>
            <pc:sldMk cId="3032294084" sldId="3440"/>
            <ac:picMk id="8" creationId="{9BA9A5A2-9B86-4471-AF07-B028C83102F4}"/>
          </ac:picMkLst>
        </pc:picChg>
        <pc:picChg chg="del">
          <ac:chgData name="Kurzenberger, Timo" userId="6a413010-cb23-42be-a1f1-bac68b95d77a" providerId="ADAL" clId="{F8618FA5-AAFE-4C19-850B-56996F72C209}" dt="2022-09-21T13:08:19.555" v="493" actId="478"/>
          <ac:picMkLst>
            <pc:docMk/>
            <pc:sldMk cId="3032294084" sldId="3440"/>
            <ac:picMk id="9" creationId="{4DDAB66B-4577-4E0C-BCD5-EF6F7FEE42FD}"/>
          </ac:picMkLst>
        </pc:picChg>
        <pc:picChg chg="add mod">
          <ac:chgData name="Kurzenberger, Timo" userId="6a413010-cb23-42be-a1f1-bac68b95d77a" providerId="ADAL" clId="{F8618FA5-AAFE-4C19-850B-56996F72C209}" dt="2022-09-27T08:55:58.961" v="4799" actId="571"/>
          <ac:picMkLst>
            <pc:docMk/>
            <pc:sldMk cId="3032294084" sldId="3440"/>
            <ac:picMk id="10" creationId="{5220F3EF-04F3-40C5-B3AD-26927D3AE529}"/>
          </ac:picMkLst>
        </pc:picChg>
        <pc:picChg chg="add del mod">
          <ac:chgData name="Kurzenberger, Timo" userId="6a413010-cb23-42be-a1f1-bac68b95d77a" providerId="ADAL" clId="{F8618FA5-AAFE-4C19-850B-56996F72C209}" dt="2022-09-21T13:13:11.522" v="663" actId="478"/>
          <ac:picMkLst>
            <pc:docMk/>
            <pc:sldMk cId="3032294084" sldId="3440"/>
            <ac:picMk id="11" creationId="{794876B9-A802-4E23-BC1B-C4EFC40E563F}"/>
          </ac:picMkLst>
        </pc:picChg>
        <pc:picChg chg="del">
          <ac:chgData name="Kurzenberger, Timo" userId="6a413010-cb23-42be-a1f1-bac68b95d77a" providerId="ADAL" clId="{F8618FA5-AAFE-4C19-850B-56996F72C209}" dt="2022-09-21T13:08:13.051" v="491" actId="478"/>
          <ac:picMkLst>
            <pc:docMk/>
            <pc:sldMk cId="3032294084" sldId="3440"/>
            <ac:picMk id="12" creationId="{1E2EAD23-1536-4CAD-9833-75EEB41794FD}"/>
          </ac:picMkLst>
        </pc:picChg>
        <pc:picChg chg="add mod">
          <ac:chgData name="Kurzenberger, Timo" userId="6a413010-cb23-42be-a1f1-bac68b95d77a" providerId="ADAL" clId="{F8618FA5-AAFE-4C19-850B-56996F72C209}" dt="2022-09-27T08:56:02.615" v="4801" actId="571"/>
          <ac:picMkLst>
            <pc:docMk/>
            <pc:sldMk cId="3032294084" sldId="3440"/>
            <ac:picMk id="12" creationId="{3C4C91C0-89FC-4058-923D-848F420ED032}"/>
          </ac:picMkLst>
        </pc:picChg>
        <pc:picChg chg="add mod">
          <ac:chgData name="Kurzenberger, Timo" userId="6a413010-cb23-42be-a1f1-bac68b95d77a" providerId="ADAL" clId="{F8618FA5-AAFE-4C19-850B-56996F72C209}" dt="2022-09-27T08:56:46.574" v="4806" actId="571"/>
          <ac:picMkLst>
            <pc:docMk/>
            <pc:sldMk cId="3032294084" sldId="3440"/>
            <ac:picMk id="14" creationId="{D56E18D6-19BC-4206-A01A-8A618A0702A3}"/>
          </ac:picMkLst>
        </pc:picChg>
        <pc:picChg chg="add mod">
          <ac:chgData name="Kurzenberger, Timo" userId="6a413010-cb23-42be-a1f1-bac68b95d77a" providerId="ADAL" clId="{F8618FA5-AAFE-4C19-850B-56996F72C209}" dt="2022-09-21T13:51:33.263" v="1443" actId="14826"/>
          <ac:picMkLst>
            <pc:docMk/>
            <pc:sldMk cId="3032294084" sldId="3440"/>
            <ac:picMk id="17" creationId="{7168E87C-E27E-4574-8651-A24DB4D28192}"/>
          </ac:picMkLst>
        </pc:picChg>
      </pc:sldChg>
      <pc:sldChg chg="addSp delSp modSp add mod modAnim">
        <pc:chgData name="Kurzenberger, Timo" userId="6a413010-cb23-42be-a1f1-bac68b95d77a" providerId="ADAL" clId="{F8618FA5-AAFE-4C19-850B-56996F72C209}" dt="2022-09-27T09:00:08.007" v="4835"/>
        <pc:sldMkLst>
          <pc:docMk/>
          <pc:sldMk cId="3936456204" sldId="3441"/>
        </pc:sldMkLst>
        <pc:spChg chg="mod">
          <ac:chgData name="Kurzenberger, Timo" userId="6a413010-cb23-42be-a1f1-bac68b95d77a" providerId="ADAL" clId="{F8618FA5-AAFE-4C19-850B-56996F72C209}" dt="2022-09-21T13:20:35.116" v="876" actId="20577"/>
          <ac:spMkLst>
            <pc:docMk/>
            <pc:sldMk cId="3936456204" sldId="3441"/>
            <ac:spMk id="2" creationId="{8A0CB945-A591-88A9-E09B-DFA3FD1BDE4A}"/>
          </ac:spMkLst>
        </pc:spChg>
        <pc:spChg chg="del mod">
          <ac:chgData name="Kurzenberger, Timo" userId="6a413010-cb23-42be-a1f1-bac68b95d77a" providerId="ADAL" clId="{F8618FA5-AAFE-4C19-850B-56996F72C209}" dt="2022-09-21T13:28:26.368" v="1004" actId="478"/>
          <ac:spMkLst>
            <pc:docMk/>
            <pc:sldMk cId="3936456204" sldId="3441"/>
            <ac:spMk id="5" creationId="{CAD803FF-25ED-3475-AFD3-1AC7A2222457}"/>
          </ac:spMkLst>
        </pc:spChg>
        <pc:spChg chg="add del mod">
          <ac:chgData name="Kurzenberger, Timo" userId="6a413010-cb23-42be-a1f1-bac68b95d77a" providerId="ADAL" clId="{F8618FA5-AAFE-4C19-850B-56996F72C209}" dt="2022-09-21T13:28:33.256" v="1006" actId="478"/>
          <ac:spMkLst>
            <pc:docMk/>
            <pc:sldMk cId="3936456204" sldId="3441"/>
            <ac:spMk id="12" creationId="{A0554279-A994-44FC-822C-DC7EA5A591AC}"/>
          </ac:spMkLst>
        </pc:spChg>
        <pc:spChg chg="add del mod">
          <ac:chgData name="Kurzenberger, Timo" userId="6a413010-cb23-42be-a1f1-bac68b95d77a" providerId="ADAL" clId="{F8618FA5-AAFE-4C19-850B-56996F72C209}" dt="2022-09-21T13:31:53.435" v="1168" actId="478"/>
          <ac:spMkLst>
            <pc:docMk/>
            <pc:sldMk cId="3936456204" sldId="3441"/>
            <ac:spMk id="13" creationId="{03C5F670-9F74-49D9-B8AA-46F30A6AC93E}"/>
          </ac:spMkLst>
        </pc:spChg>
        <pc:spChg chg="add del mod">
          <ac:chgData name="Kurzenberger, Timo" userId="6a413010-cb23-42be-a1f1-bac68b95d77a" providerId="ADAL" clId="{F8618FA5-AAFE-4C19-850B-56996F72C209}" dt="2022-09-21T13:31:51.626" v="1166" actId="478"/>
          <ac:spMkLst>
            <pc:docMk/>
            <pc:sldMk cId="3936456204" sldId="3441"/>
            <ac:spMk id="15" creationId="{B7612C1D-F135-45B9-A097-49713F4EEBC2}"/>
          </ac:spMkLst>
        </pc:spChg>
        <pc:spChg chg="add del mod">
          <ac:chgData name="Kurzenberger, Timo" userId="6a413010-cb23-42be-a1f1-bac68b95d77a" providerId="ADAL" clId="{F8618FA5-AAFE-4C19-850B-56996F72C209}" dt="2022-09-21T13:31:45.075" v="1152"/>
          <ac:spMkLst>
            <pc:docMk/>
            <pc:sldMk cId="3936456204" sldId="3441"/>
            <ac:spMk id="16" creationId="{4AC3D150-98D5-45F9-98F3-2129AC4C235C}"/>
          </ac:spMkLst>
        </pc:spChg>
        <pc:spChg chg="add mod ord">
          <ac:chgData name="Kurzenberger, Timo" userId="6a413010-cb23-42be-a1f1-bac68b95d77a" providerId="ADAL" clId="{F8618FA5-AAFE-4C19-850B-56996F72C209}" dt="2022-09-21T13:34:10.672" v="1406" actId="167"/>
          <ac:spMkLst>
            <pc:docMk/>
            <pc:sldMk cId="3936456204" sldId="3441"/>
            <ac:spMk id="18" creationId="{6965EEEF-0091-4040-9527-6FD7836B6167}"/>
          </ac:spMkLst>
        </pc:spChg>
        <pc:picChg chg="add del mod">
          <ac:chgData name="Kurzenberger, Timo" userId="6a413010-cb23-42be-a1f1-bac68b95d77a" providerId="ADAL" clId="{F8618FA5-AAFE-4C19-850B-56996F72C209}" dt="2022-09-21T13:21:25.880" v="888" actId="478"/>
          <ac:picMkLst>
            <pc:docMk/>
            <pc:sldMk cId="3936456204" sldId="3441"/>
            <ac:picMk id="7" creationId="{BADABDA6-714C-401A-AA20-C1A3F312D87E}"/>
          </ac:picMkLst>
        </pc:picChg>
        <pc:picChg chg="del">
          <ac:chgData name="Kurzenberger, Timo" userId="6a413010-cb23-42be-a1f1-bac68b95d77a" providerId="ADAL" clId="{F8618FA5-AAFE-4C19-850B-56996F72C209}" dt="2022-09-21T13:19:09.476" v="862" actId="478"/>
          <ac:picMkLst>
            <pc:docMk/>
            <pc:sldMk cId="3936456204" sldId="3441"/>
            <ac:picMk id="8" creationId="{9BA9A5A2-9B86-4471-AF07-B028C83102F4}"/>
          </ac:picMkLst>
        </pc:picChg>
        <pc:picChg chg="add mod">
          <ac:chgData name="Kurzenberger, Timo" userId="6a413010-cb23-42be-a1f1-bac68b95d77a" providerId="ADAL" clId="{F8618FA5-AAFE-4C19-850B-56996F72C209}" dt="2022-09-21T14:05:53.869" v="2353" actId="1076"/>
          <ac:picMkLst>
            <pc:docMk/>
            <pc:sldMk cId="3936456204" sldId="3441"/>
            <ac:picMk id="10" creationId="{C3AA80EA-9DCC-476A-81A1-9B2E28453C43}"/>
          </ac:picMkLst>
        </pc:picChg>
        <pc:picChg chg="del">
          <ac:chgData name="Kurzenberger, Timo" userId="6a413010-cb23-42be-a1f1-bac68b95d77a" providerId="ADAL" clId="{F8618FA5-AAFE-4C19-850B-56996F72C209}" dt="2022-09-21T13:19:09.132" v="861" actId="478"/>
          <ac:picMkLst>
            <pc:docMk/>
            <pc:sldMk cId="3936456204" sldId="3441"/>
            <ac:picMk id="17" creationId="{7168E87C-E27E-4574-8651-A24DB4D28192}"/>
          </ac:picMkLst>
        </pc:picChg>
      </pc:sldChg>
      <pc:sldChg chg="addSp delSp modSp add mod modNotesTx">
        <pc:chgData name="Kurzenberger, Timo" userId="6a413010-cb23-42be-a1f1-bac68b95d77a" providerId="ADAL" clId="{F8618FA5-AAFE-4C19-850B-56996F72C209}" dt="2022-09-22T11:59:47.879" v="4789" actId="20577"/>
        <pc:sldMkLst>
          <pc:docMk/>
          <pc:sldMk cId="4065046828" sldId="3442"/>
        </pc:sldMkLst>
        <pc:spChg chg="mod">
          <ac:chgData name="Kurzenberger, Timo" userId="6a413010-cb23-42be-a1f1-bac68b95d77a" providerId="ADAL" clId="{F8618FA5-AAFE-4C19-850B-56996F72C209}" dt="2022-09-21T13:34:44.183" v="1425" actId="20577"/>
          <ac:spMkLst>
            <pc:docMk/>
            <pc:sldMk cId="4065046828" sldId="3442"/>
            <ac:spMk id="2" creationId="{8A0CB945-A591-88A9-E09B-DFA3FD1BDE4A}"/>
          </ac:spMkLst>
        </pc:spChg>
        <pc:spChg chg="mod">
          <ac:chgData name="Kurzenberger, Timo" userId="6a413010-cb23-42be-a1f1-bac68b95d77a" providerId="ADAL" clId="{F8618FA5-AAFE-4C19-850B-56996F72C209}" dt="2022-09-21T13:56:56.778" v="1764" actId="947"/>
          <ac:spMkLst>
            <pc:docMk/>
            <pc:sldMk cId="4065046828" sldId="3442"/>
            <ac:spMk id="18" creationId="{6965EEEF-0091-4040-9527-6FD7836B6167}"/>
          </ac:spMkLst>
        </pc:spChg>
        <pc:picChg chg="add mod">
          <ac:chgData name="Kurzenberger, Timo" userId="6a413010-cb23-42be-a1f1-bac68b95d77a" providerId="ADAL" clId="{F8618FA5-AAFE-4C19-850B-56996F72C209}" dt="2022-09-21T13:57:49.861" v="1767" actId="1076"/>
          <ac:picMkLst>
            <pc:docMk/>
            <pc:sldMk cId="4065046828" sldId="3442"/>
            <ac:picMk id="6" creationId="{7D4F9A07-2A27-4358-9F9B-14BD5FA94FBB}"/>
          </ac:picMkLst>
        </pc:picChg>
        <pc:picChg chg="del">
          <ac:chgData name="Kurzenberger, Timo" userId="6a413010-cb23-42be-a1f1-bac68b95d77a" providerId="ADAL" clId="{F8618FA5-AAFE-4C19-850B-56996F72C209}" dt="2022-09-21T13:34:45.738" v="1426" actId="478"/>
          <ac:picMkLst>
            <pc:docMk/>
            <pc:sldMk cId="4065046828" sldId="3442"/>
            <ac:picMk id="10" creationId="{C3AA80EA-9DCC-476A-81A1-9B2E28453C43}"/>
          </ac:picMkLst>
        </pc:picChg>
      </pc:sldChg>
      <pc:sldChg chg="addSp delSp modSp add mod">
        <pc:chgData name="Kurzenberger, Timo" userId="6a413010-cb23-42be-a1f1-bac68b95d77a" providerId="ADAL" clId="{F8618FA5-AAFE-4C19-850B-56996F72C209}" dt="2022-09-21T14:05:06.716" v="2335" actId="20577"/>
        <pc:sldMkLst>
          <pc:docMk/>
          <pc:sldMk cId="1074963457" sldId="3443"/>
        </pc:sldMkLst>
        <pc:spChg chg="mod">
          <ac:chgData name="Kurzenberger, Timo" userId="6a413010-cb23-42be-a1f1-bac68b95d77a" providerId="ADAL" clId="{F8618FA5-AAFE-4C19-850B-56996F72C209}" dt="2022-09-21T13:58:37.932" v="1805" actId="20577"/>
          <ac:spMkLst>
            <pc:docMk/>
            <pc:sldMk cId="1074963457" sldId="3443"/>
            <ac:spMk id="2" creationId="{8A0CB945-A591-88A9-E09B-DFA3FD1BDE4A}"/>
          </ac:spMkLst>
        </pc:spChg>
        <pc:spChg chg="mod">
          <ac:chgData name="Kurzenberger, Timo" userId="6a413010-cb23-42be-a1f1-bac68b95d77a" providerId="ADAL" clId="{F8618FA5-AAFE-4C19-850B-56996F72C209}" dt="2022-09-21T14:05:06.716" v="2335" actId="20577"/>
          <ac:spMkLst>
            <pc:docMk/>
            <pc:sldMk cId="1074963457" sldId="3443"/>
            <ac:spMk id="18" creationId="{6965EEEF-0091-4040-9527-6FD7836B6167}"/>
          </ac:spMkLst>
        </pc:spChg>
        <pc:picChg chg="add del mod">
          <ac:chgData name="Kurzenberger, Timo" userId="6a413010-cb23-42be-a1f1-bac68b95d77a" providerId="ADAL" clId="{F8618FA5-AAFE-4C19-850B-56996F72C209}" dt="2022-09-21T13:59:13.977" v="1810" actId="1076"/>
          <ac:picMkLst>
            <pc:docMk/>
            <pc:sldMk cId="1074963457" sldId="3443"/>
            <ac:picMk id="6" creationId="{7D4F9A07-2A27-4358-9F9B-14BD5FA94FBB}"/>
          </ac:picMkLst>
        </pc:picChg>
      </pc:sldChg>
      <pc:sldChg chg="modSp add mod">
        <pc:chgData name="Kurzenberger, Timo" userId="6a413010-cb23-42be-a1f1-bac68b95d77a" providerId="ADAL" clId="{F8618FA5-AAFE-4C19-850B-56996F72C209}" dt="2022-09-21T14:05:11.035" v="2337" actId="20577"/>
        <pc:sldMkLst>
          <pc:docMk/>
          <pc:sldMk cId="2534232819" sldId="3444"/>
        </pc:sldMkLst>
        <pc:spChg chg="mod">
          <ac:chgData name="Kurzenberger, Timo" userId="6a413010-cb23-42be-a1f1-bac68b95d77a" providerId="ADAL" clId="{F8618FA5-AAFE-4C19-850B-56996F72C209}" dt="2022-09-21T14:02:18.608" v="2165" actId="20577"/>
          <ac:spMkLst>
            <pc:docMk/>
            <pc:sldMk cId="2534232819" sldId="3444"/>
            <ac:spMk id="2" creationId="{8A0CB945-A591-88A9-E09B-DFA3FD1BDE4A}"/>
          </ac:spMkLst>
        </pc:spChg>
        <pc:spChg chg="mod">
          <ac:chgData name="Kurzenberger, Timo" userId="6a413010-cb23-42be-a1f1-bac68b95d77a" providerId="ADAL" clId="{F8618FA5-AAFE-4C19-850B-56996F72C209}" dt="2022-09-21T14:05:11.035" v="2337" actId="20577"/>
          <ac:spMkLst>
            <pc:docMk/>
            <pc:sldMk cId="2534232819" sldId="3444"/>
            <ac:spMk id="18" creationId="{6965EEEF-0091-4040-9527-6FD7836B6167}"/>
          </ac:spMkLst>
        </pc:spChg>
        <pc:picChg chg="mod">
          <ac:chgData name="Kurzenberger, Timo" userId="6a413010-cb23-42be-a1f1-bac68b95d77a" providerId="ADAL" clId="{F8618FA5-AAFE-4C19-850B-56996F72C209}" dt="2022-09-21T14:02:42.514" v="2166" actId="14826"/>
          <ac:picMkLst>
            <pc:docMk/>
            <pc:sldMk cId="2534232819" sldId="3444"/>
            <ac:picMk id="6" creationId="{7D4F9A07-2A27-4358-9F9B-14BD5FA94FBB}"/>
          </ac:picMkLst>
        </pc:picChg>
      </pc:sldChg>
      <pc:sldChg chg="modSp add mod ord">
        <pc:chgData name="Kurzenberger, Timo" userId="6a413010-cb23-42be-a1f1-bac68b95d77a" providerId="ADAL" clId="{F8618FA5-AAFE-4C19-850B-56996F72C209}" dt="2022-09-21T14:08:38.834" v="2546"/>
        <pc:sldMkLst>
          <pc:docMk/>
          <pc:sldMk cId="484969766" sldId="3445"/>
        </pc:sldMkLst>
        <pc:spChg chg="mod">
          <ac:chgData name="Kurzenberger, Timo" userId="6a413010-cb23-42be-a1f1-bac68b95d77a" providerId="ADAL" clId="{F8618FA5-AAFE-4C19-850B-56996F72C209}" dt="2022-09-21T14:05:22.898" v="2350" actId="20577"/>
          <ac:spMkLst>
            <pc:docMk/>
            <pc:sldMk cId="484969766" sldId="3445"/>
            <ac:spMk id="2" creationId="{8A0CB945-A591-88A9-E09B-DFA3FD1BDE4A}"/>
          </ac:spMkLst>
        </pc:spChg>
        <pc:spChg chg="mod">
          <ac:chgData name="Kurzenberger, Timo" userId="6a413010-cb23-42be-a1f1-bac68b95d77a" providerId="ADAL" clId="{F8618FA5-AAFE-4C19-850B-56996F72C209}" dt="2022-09-21T14:07:35.206" v="2533" actId="20577"/>
          <ac:spMkLst>
            <pc:docMk/>
            <pc:sldMk cId="484969766" sldId="3445"/>
            <ac:spMk id="18" creationId="{6965EEEF-0091-4040-9527-6FD7836B6167}"/>
          </ac:spMkLst>
        </pc:spChg>
        <pc:picChg chg="mod">
          <ac:chgData name="Kurzenberger, Timo" userId="6a413010-cb23-42be-a1f1-bac68b95d77a" providerId="ADAL" clId="{F8618FA5-AAFE-4C19-850B-56996F72C209}" dt="2022-09-21T14:05:38.427" v="2351" actId="14826"/>
          <ac:picMkLst>
            <pc:docMk/>
            <pc:sldMk cId="484969766" sldId="3445"/>
            <ac:picMk id="6" creationId="{7D4F9A07-2A27-4358-9F9B-14BD5FA94FBB}"/>
          </ac:picMkLst>
        </pc:picChg>
      </pc:sldChg>
      <pc:sldChg chg="modSp add mod ord">
        <pc:chgData name="Kurzenberger, Timo" userId="6a413010-cb23-42be-a1f1-bac68b95d77a" providerId="ADAL" clId="{F8618FA5-AAFE-4C19-850B-56996F72C209}" dt="2022-09-21T14:12:37.372" v="2735" actId="20577"/>
        <pc:sldMkLst>
          <pc:docMk/>
          <pc:sldMk cId="3219494486" sldId="3446"/>
        </pc:sldMkLst>
        <pc:spChg chg="mod">
          <ac:chgData name="Kurzenberger, Timo" userId="6a413010-cb23-42be-a1f1-bac68b95d77a" providerId="ADAL" clId="{F8618FA5-AAFE-4C19-850B-56996F72C209}" dt="2022-09-21T14:07:54.433" v="2544" actId="20577"/>
          <ac:spMkLst>
            <pc:docMk/>
            <pc:sldMk cId="3219494486" sldId="3446"/>
            <ac:spMk id="2" creationId="{8A0CB945-A591-88A9-E09B-DFA3FD1BDE4A}"/>
          </ac:spMkLst>
        </pc:spChg>
        <pc:spChg chg="mod">
          <ac:chgData name="Kurzenberger, Timo" userId="6a413010-cb23-42be-a1f1-bac68b95d77a" providerId="ADAL" clId="{F8618FA5-AAFE-4C19-850B-56996F72C209}" dt="2022-09-21T14:12:37.372" v="2735" actId="20577"/>
          <ac:spMkLst>
            <pc:docMk/>
            <pc:sldMk cId="3219494486" sldId="3446"/>
            <ac:spMk id="18" creationId="{6965EEEF-0091-4040-9527-6FD7836B6167}"/>
          </ac:spMkLst>
        </pc:spChg>
        <pc:picChg chg="mod">
          <ac:chgData name="Kurzenberger, Timo" userId="6a413010-cb23-42be-a1f1-bac68b95d77a" providerId="ADAL" clId="{F8618FA5-AAFE-4C19-850B-56996F72C209}" dt="2022-09-21T14:09:17.663" v="2549" actId="14826"/>
          <ac:picMkLst>
            <pc:docMk/>
            <pc:sldMk cId="3219494486" sldId="3446"/>
            <ac:picMk id="6" creationId="{7D4F9A07-2A27-4358-9F9B-14BD5FA94FBB}"/>
          </ac:picMkLst>
        </pc:picChg>
      </pc:sldChg>
      <pc:sldChg chg="addSp delSp modSp add mod modAnim">
        <pc:chgData name="Kurzenberger, Timo" userId="6a413010-cb23-42be-a1f1-bac68b95d77a" providerId="ADAL" clId="{F8618FA5-AAFE-4C19-850B-56996F72C209}" dt="2022-09-27T09:02:29.669" v="4841"/>
        <pc:sldMkLst>
          <pc:docMk/>
          <pc:sldMk cId="1508127047" sldId="3447"/>
        </pc:sldMkLst>
        <pc:spChg chg="mod">
          <ac:chgData name="Kurzenberger, Timo" userId="6a413010-cb23-42be-a1f1-bac68b95d77a" providerId="ADAL" clId="{F8618FA5-AAFE-4C19-850B-56996F72C209}" dt="2022-09-21T14:13:05.248" v="2751" actId="20577"/>
          <ac:spMkLst>
            <pc:docMk/>
            <pc:sldMk cId="1508127047" sldId="3447"/>
            <ac:spMk id="2" creationId="{8A0CB945-A591-88A9-E09B-DFA3FD1BDE4A}"/>
          </ac:spMkLst>
        </pc:spChg>
        <pc:spChg chg="mod">
          <ac:chgData name="Kurzenberger, Timo" userId="6a413010-cb23-42be-a1f1-bac68b95d77a" providerId="ADAL" clId="{F8618FA5-AAFE-4C19-850B-56996F72C209}" dt="2022-09-21T14:19:17.853" v="3473" actId="20577"/>
          <ac:spMkLst>
            <pc:docMk/>
            <pc:sldMk cId="1508127047" sldId="3447"/>
            <ac:spMk id="18" creationId="{6965EEEF-0091-4040-9527-6FD7836B6167}"/>
          </ac:spMkLst>
        </pc:spChg>
        <pc:picChg chg="del">
          <ac:chgData name="Kurzenberger, Timo" userId="6a413010-cb23-42be-a1f1-bac68b95d77a" providerId="ADAL" clId="{F8618FA5-AAFE-4C19-850B-56996F72C209}" dt="2022-09-21T14:13:45.051" v="2771" actId="478"/>
          <ac:picMkLst>
            <pc:docMk/>
            <pc:sldMk cId="1508127047" sldId="3447"/>
            <ac:picMk id="6" creationId="{7D4F9A07-2A27-4358-9F9B-14BD5FA94FBB}"/>
          </ac:picMkLst>
        </pc:picChg>
        <pc:picChg chg="add mod ord">
          <ac:chgData name="Kurzenberger, Timo" userId="6a413010-cb23-42be-a1f1-bac68b95d77a" providerId="ADAL" clId="{F8618FA5-AAFE-4C19-850B-56996F72C209}" dt="2022-09-21T14:16:15.124" v="3132" actId="167"/>
          <ac:picMkLst>
            <pc:docMk/>
            <pc:sldMk cId="1508127047" sldId="3447"/>
            <ac:picMk id="7" creationId="{40AE123B-1CE0-4CF0-B398-92800954FC3C}"/>
          </ac:picMkLst>
        </pc:picChg>
      </pc:sldChg>
      <pc:sldChg chg="addSp delSp modSp add mod ord modAnim">
        <pc:chgData name="Kurzenberger, Timo" userId="6a413010-cb23-42be-a1f1-bac68b95d77a" providerId="ADAL" clId="{F8618FA5-AAFE-4C19-850B-56996F72C209}" dt="2022-09-27T09:07:47.270" v="4850"/>
        <pc:sldMkLst>
          <pc:docMk/>
          <pc:sldMk cId="1494232184" sldId="3448"/>
        </pc:sldMkLst>
        <pc:spChg chg="mod">
          <ac:chgData name="Kurzenberger, Timo" userId="6a413010-cb23-42be-a1f1-bac68b95d77a" providerId="ADAL" clId="{F8618FA5-AAFE-4C19-850B-56996F72C209}" dt="2022-09-22T05:35:09.767" v="3749" actId="20577"/>
          <ac:spMkLst>
            <pc:docMk/>
            <pc:sldMk cId="1494232184" sldId="3448"/>
            <ac:spMk id="2" creationId="{8A0CB945-A591-88A9-E09B-DFA3FD1BDE4A}"/>
          </ac:spMkLst>
        </pc:spChg>
        <pc:spChg chg="mod">
          <ac:chgData name="Kurzenberger, Timo" userId="6a413010-cb23-42be-a1f1-bac68b95d77a" providerId="ADAL" clId="{F8618FA5-AAFE-4C19-850B-56996F72C209}" dt="2022-09-22T05:27:03.409" v="3496" actId="20577"/>
          <ac:spMkLst>
            <pc:docMk/>
            <pc:sldMk cId="1494232184" sldId="3448"/>
            <ac:spMk id="4" creationId="{242B76ED-93AD-FCFD-D651-7D0DFF2D3F7C}"/>
          </ac:spMkLst>
        </pc:spChg>
        <pc:spChg chg="add mod">
          <ac:chgData name="Kurzenberger, Timo" userId="6a413010-cb23-42be-a1f1-bac68b95d77a" providerId="ADAL" clId="{F8618FA5-AAFE-4C19-850B-56996F72C209}" dt="2022-09-22T05:34:01.283" v="3731" actId="208"/>
          <ac:spMkLst>
            <pc:docMk/>
            <pc:sldMk cId="1494232184" sldId="3448"/>
            <ac:spMk id="8" creationId="{A26F02AC-806E-4E12-9FEA-06FCED9B48BD}"/>
          </ac:spMkLst>
        </pc:spChg>
        <pc:spChg chg="add mod">
          <ac:chgData name="Kurzenberger, Timo" userId="6a413010-cb23-42be-a1f1-bac68b95d77a" providerId="ADAL" clId="{F8618FA5-AAFE-4C19-850B-56996F72C209}" dt="2022-09-22T05:34:12.569" v="3732" actId="208"/>
          <ac:spMkLst>
            <pc:docMk/>
            <pc:sldMk cId="1494232184" sldId="3448"/>
            <ac:spMk id="17" creationId="{1F63EB36-C551-4A51-8E1E-07FF6D7B4032}"/>
          </ac:spMkLst>
        </pc:spChg>
        <pc:spChg chg="mod">
          <ac:chgData name="Kurzenberger, Timo" userId="6a413010-cb23-42be-a1f1-bac68b95d77a" providerId="ADAL" clId="{F8618FA5-AAFE-4C19-850B-56996F72C209}" dt="2022-09-22T06:36:03.251" v="3924" actId="20577"/>
          <ac:spMkLst>
            <pc:docMk/>
            <pc:sldMk cId="1494232184" sldId="3448"/>
            <ac:spMk id="18" creationId="{6965EEEF-0091-4040-9527-6FD7836B6167}"/>
          </ac:spMkLst>
        </pc:spChg>
        <pc:picChg chg="add mod">
          <ac:chgData name="Kurzenberger, Timo" userId="6a413010-cb23-42be-a1f1-bac68b95d77a" providerId="ADAL" clId="{F8618FA5-AAFE-4C19-850B-56996F72C209}" dt="2022-09-22T05:30:48.795" v="3622" actId="1076"/>
          <ac:picMkLst>
            <pc:docMk/>
            <pc:sldMk cId="1494232184" sldId="3448"/>
            <ac:picMk id="6" creationId="{974A6B62-295B-44A4-A96E-FC1C9B550FEB}"/>
          </ac:picMkLst>
        </pc:picChg>
        <pc:picChg chg="del">
          <ac:chgData name="Kurzenberger, Timo" userId="6a413010-cb23-42be-a1f1-bac68b95d77a" providerId="ADAL" clId="{F8618FA5-AAFE-4C19-850B-56996F72C209}" dt="2022-09-22T05:26:49.123" v="3478" actId="478"/>
          <ac:picMkLst>
            <pc:docMk/>
            <pc:sldMk cId="1494232184" sldId="3448"/>
            <ac:picMk id="7" creationId="{40AE123B-1CE0-4CF0-B398-92800954FC3C}"/>
          </ac:picMkLst>
        </pc:picChg>
        <pc:picChg chg="add mod">
          <ac:chgData name="Kurzenberger, Timo" userId="6a413010-cb23-42be-a1f1-bac68b95d77a" providerId="ADAL" clId="{F8618FA5-AAFE-4C19-850B-56996F72C209}" dt="2022-09-22T05:33:36.043" v="3727" actId="1038"/>
          <ac:picMkLst>
            <pc:docMk/>
            <pc:sldMk cId="1494232184" sldId="3448"/>
            <ac:picMk id="16" creationId="{0C25BBA3-285A-433B-84EC-F62567644731}"/>
          </ac:picMkLst>
        </pc:picChg>
        <pc:cxnChg chg="add mod">
          <ac:chgData name="Kurzenberger, Timo" userId="6a413010-cb23-42be-a1f1-bac68b95d77a" providerId="ADAL" clId="{F8618FA5-AAFE-4C19-850B-56996F72C209}" dt="2022-09-22T08:22:02.171" v="3964" actId="1037"/>
          <ac:cxnSpMkLst>
            <pc:docMk/>
            <pc:sldMk cId="1494232184" sldId="3448"/>
            <ac:cxnSpMk id="10" creationId="{EED18CF8-6B98-4152-9183-75211069BAEB}"/>
          </ac:cxnSpMkLst>
        </pc:cxnChg>
        <pc:cxnChg chg="add mod">
          <ac:chgData name="Kurzenberger, Timo" userId="6a413010-cb23-42be-a1f1-bac68b95d77a" providerId="ADAL" clId="{F8618FA5-AAFE-4C19-850B-56996F72C209}" dt="2022-09-22T12:02:43.102" v="4791" actId="1037"/>
          <ac:cxnSpMkLst>
            <pc:docMk/>
            <pc:sldMk cId="1494232184" sldId="3448"/>
            <ac:cxnSpMk id="11" creationId="{89CE1E8D-BA34-4577-83E4-4990D4DECE48}"/>
          </ac:cxnSpMkLst>
        </pc:cxnChg>
        <pc:cxnChg chg="add">
          <ac:chgData name="Kurzenberger, Timo" userId="6a413010-cb23-42be-a1f1-bac68b95d77a" providerId="ADAL" clId="{F8618FA5-AAFE-4C19-850B-56996F72C209}" dt="2022-09-22T05:31:38.274" v="3627" actId="11529"/>
          <ac:cxnSpMkLst>
            <pc:docMk/>
            <pc:sldMk cId="1494232184" sldId="3448"/>
            <ac:cxnSpMk id="12" creationId="{8092D33D-FAFB-4005-8524-AFC297E864FF}"/>
          </ac:cxnSpMkLst>
        </pc:cxnChg>
        <pc:cxnChg chg="add mod">
          <ac:chgData name="Kurzenberger, Timo" userId="6a413010-cb23-42be-a1f1-bac68b95d77a" providerId="ADAL" clId="{F8618FA5-AAFE-4C19-850B-56996F72C209}" dt="2022-09-22T08:21:50.826" v="3955" actId="1582"/>
          <ac:cxnSpMkLst>
            <pc:docMk/>
            <pc:sldMk cId="1494232184" sldId="3448"/>
            <ac:cxnSpMk id="19" creationId="{F386D1E9-FE4F-4089-BE4A-1F5ACC4935FD}"/>
          </ac:cxnSpMkLst>
        </pc:cxnChg>
      </pc:sldChg>
      <pc:sldChg chg="addSp delSp modSp add mod modAnim">
        <pc:chgData name="Kurzenberger, Timo" userId="6a413010-cb23-42be-a1f1-bac68b95d77a" providerId="ADAL" clId="{F8618FA5-AAFE-4C19-850B-56996F72C209}" dt="2022-09-27T09:08:12.596" v="4854"/>
        <pc:sldMkLst>
          <pc:docMk/>
          <pc:sldMk cId="3960214248" sldId="3449"/>
        </pc:sldMkLst>
        <pc:spChg chg="mod">
          <ac:chgData name="Kurzenberger, Timo" userId="6a413010-cb23-42be-a1f1-bac68b95d77a" providerId="ADAL" clId="{F8618FA5-AAFE-4C19-850B-56996F72C209}" dt="2022-09-22T05:49:17.069" v="3816" actId="20577"/>
          <ac:spMkLst>
            <pc:docMk/>
            <pc:sldMk cId="3960214248" sldId="3449"/>
            <ac:spMk id="2" creationId="{8A0CB945-A591-88A9-E09B-DFA3FD1BDE4A}"/>
          </ac:spMkLst>
        </pc:spChg>
        <pc:spChg chg="del">
          <ac:chgData name="Kurzenberger, Timo" userId="6a413010-cb23-42be-a1f1-bac68b95d77a" providerId="ADAL" clId="{F8618FA5-AAFE-4C19-850B-56996F72C209}" dt="2022-09-22T05:48:39.596" v="3756" actId="478"/>
          <ac:spMkLst>
            <pc:docMk/>
            <pc:sldMk cId="3960214248" sldId="3449"/>
            <ac:spMk id="8" creationId="{A26F02AC-806E-4E12-9FEA-06FCED9B48BD}"/>
          </ac:spMkLst>
        </pc:spChg>
        <pc:spChg chg="del">
          <ac:chgData name="Kurzenberger, Timo" userId="6a413010-cb23-42be-a1f1-bac68b95d77a" providerId="ADAL" clId="{F8618FA5-AAFE-4C19-850B-56996F72C209}" dt="2022-09-22T05:48:34.667" v="3755" actId="478"/>
          <ac:spMkLst>
            <pc:docMk/>
            <pc:sldMk cId="3960214248" sldId="3449"/>
            <ac:spMk id="17" creationId="{1F63EB36-C551-4A51-8E1E-07FF6D7B4032}"/>
          </ac:spMkLst>
        </pc:spChg>
        <pc:spChg chg="mod">
          <ac:chgData name="Kurzenberger, Timo" userId="6a413010-cb23-42be-a1f1-bac68b95d77a" providerId="ADAL" clId="{F8618FA5-AAFE-4C19-850B-56996F72C209}" dt="2022-09-22T05:48:43.074" v="3757" actId="6549"/>
          <ac:spMkLst>
            <pc:docMk/>
            <pc:sldMk cId="3960214248" sldId="3449"/>
            <ac:spMk id="18" creationId="{6965EEEF-0091-4040-9527-6FD7836B6167}"/>
          </ac:spMkLst>
        </pc:spChg>
        <pc:picChg chg="del">
          <ac:chgData name="Kurzenberger, Timo" userId="6a413010-cb23-42be-a1f1-bac68b95d77a" providerId="ADAL" clId="{F8618FA5-AAFE-4C19-850B-56996F72C209}" dt="2022-09-22T05:48:32.506" v="3753" actId="478"/>
          <ac:picMkLst>
            <pc:docMk/>
            <pc:sldMk cId="3960214248" sldId="3449"/>
            <ac:picMk id="6" creationId="{974A6B62-295B-44A4-A96E-FC1C9B550FEB}"/>
          </ac:picMkLst>
        </pc:picChg>
        <pc:picChg chg="add del mod">
          <ac:chgData name="Kurzenberger, Timo" userId="6a413010-cb23-42be-a1f1-bac68b95d77a" providerId="ADAL" clId="{F8618FA5-AAFE-4C19-850B-56996F72C209}" dt="2022-09-22T05:52:07.803" v="3858" actId="478"/>
          <ac:picMkLst>
            <pc:docMk/>
            <pc:sldMk cId="3960214248" sldId="3449"/>
            <ac:picMk id="7" creationId="{D4E32B33-87FD-4A82-8230-2F8B0B5A46CD}"/>
          </ac:picMkLst>
        </pc:picChg>
        <pc:picChg chg="add del mod">
          <ac:chgData name="Kurzenberger, Timo" userId="6a413010-cb23-42be-a1f1-bac68b95d77a" providerId="ADAL" clId="{F8618FA5-AAFE-4C19-850B-56996F72C209}" dt="2022-09-22T05:52:08.166" v="3859" actId="478"/>
          <ac:picMkLst>
            <pc:docMk/>
            <pc:sldMk cId="3960214248" sldId="3449"/>
            <ac:picMk id="13" creationId="{A9E2F9F7-705A-4F74-A2B7-28D299DEF7EB}"/>
          </ac:picMkLst>
        </pc:picChg>
        <pc:picChg chg="add del mod">
          <ac:chgData name="Kurzenberger, Timo" userId="6a413010-cb23-42be-a1f1-bac68b95d77a" providerId="ADAL" clId="{F8618FA5-AAFE-4C19-850B-56996F72C209}" dt="2022-09-22T05:52:08.641" v="3860" actId="478"/>
          <ac:picMkLst>
            <pc:docMk/>
            <pc:sldMk cId="3960214248" sldId="3449"/>
            <ac:picMk id="15" creationId="{7C9CF478-78D8-444A-9CFD-6BAAFCA9B893}"/>
          </ac:picMkLst>
        </pc:picChg>
        <pc:picChg chg="del">
          <ac:chgData name="Kurzenberger, Timo" userId="6a413010-cb23-42be-a1f1-bac68b95d77a" providerId="ADAL" clId="{F8618FA5-AAFE-4C19-850B-56996F72C209}" dt="2022-09-22T05:48:32.148" v="3752" actId="478"/>
          <ac:picMkLst>
            <pc:docMk/>
            <pc:sldMk cId="3960214248" sldId="3449"/>
            <ac:picMk id="16" creationId="{0C25BBA3-285A-433B-84EC-F62567644731}"/>
          </ac:picMkLst>
        </pc:picChg>
        <pc:picChg chg="add mod">
          <ac:chgData name="Kurzenberger, Timo" userId="6a413010-cb23-42be-a1f1-bac68b95d77a" providerId="ADAL" clId="{F8618FA5-AAFE-4C19-850B-56996F72C209}" dt="2022-09-22T05:54:58.107" v="3885" actId="1076"/>
          <ac:picMkLst>
            <pc:docMk/>
            <pc:sldMk cId="3960214248" sldId="3449"/>
            <ac:picMk id="21" creationId="{73B10D96-99EB-4D05-B7BC-054057325C06}"/>
          </ac:picMkLst>
        </pc:picChg>
        <pc:picChg chg="add mod">
          <ac:chgData name="Kurzenberger, Timo" userId="6a413010-cb23-42be-a1f1-bac68b95d77a" providerId="ADAL" clId="{F8618FA5-AAFE-4C19-850B-56996F72C209}" dt="2022-09-22T05:55:18.360" v="3886" actId="1076"/>
          <ac:picMkLst>
            <pc:docMk/>
            <pc:sldMk cId="3960214248" sldId="3449"/>
            <ac:picMk id="23" creationId="{C9DC4158-F67C-4309-8A0F-2C1094C9552B}"/>
          </ac:picMkLst>
        </pc:picChg>
        <pc:picChg chg="add mod">
          <ac:chgData name="Kurzenberger, Timo" userId="6a413010-cb23-42be-a1f1-bac68b95d77a" providerId="ADAL" clId="{F8618FA5-AAFE-4C19-850B-56996F72C209}" dt="2022-09-22T05:54:51.208" v="3884" actId="1076"/>
          <ac:picMkLst>
            <pc:docMk/>
            <pc:sldMk cId="3960214248" sldId="3449"/>
            <ac:picMk id="25" creationId="{3C7989D4-43F2-45E6-A5FA-59C9F9DA63DA}"/>
          </ac:picMkLst>
        </pc:picChg>
        <pc:cxnChg chg="del">
          <ac:chgData name="Kurzenberger, Timo" userId="6a413010-cb23-42be-a1f1-bac68b95d77a" providerId="ADAL" clId="{F8618FA5-AAFE-4C19-850B-56996F72C209}" dt="2022-09-22T05:48:43.898" v="3758" actId="478"/>
          <ac:cxnSpMkLst>
            <pc:docMk/>
            <pc:sldMk cId="3960214248" sldId="3449"/>
            <ac:cxnSpMk id="10" creationId="{EED18CF8-6B98-4152-9183-75211069BAEB}"/>
          </ac:cxnSpMkLst>
        </pc:cxnChg>
        <pc:cxnChg chg="del">
          <ac:chgData name="Kurzenberger, Timo" userId="6a413010-cb23-42be-a1f1-bac68b95d77a" providerId="ADAL" clId="{F8618FA5-AAFE-4C19-850B-56996F72C209}" dt="2022-09-22T05:48:44.456" v="3759" actId="478"/>
          <ac:cxnSpMkLst>
            <pc:docMk/>
            <pc:sldMk cId="3960214248" sldId="3449"/>
            <ac:cxnSpMk id="11" creationId="{89CE1E8D-BA34-4577-83E4-4990D4DECE48}"/>
          </ac:cxnSpMkLst>
        </pc:cxnChg>
        <pc:cxnChg chg="del mod">
          <ac:chgData name="Kurzenberger, Timo" userId="6a413010-cb23-42be-a1f1-bac68b95d77a" providerId="ADAL" clId="{F8618FA5-AAFE-4C19-850B-56996F72C209}" dt="2022-09-22T05:48:33.839" v="3754" actId="478"/>
          <ac:cxnSpMkLst>
            <pc:docMk/>
            <pc:sldMk cId="3960214248" sldId="3449"/>
            <ac:cxnSpMk id="19" creationId="{F386D1E9-FE4F-4089-BE4A-1F5ACC4935FD}"/>
          </ac:cxnSpMkLst>
        </pc:cxnChg>
      </pc:sldChg>
      <pc:sldChg chg="delSp modSp add mod">
        <pc:chgData name="Kurzenberger, Timo" userId="6a413010-cb23-42be-a1f1-bac68b95d77a" providerId="ADAL" clId="{F8618FA5-AAFE-4C19-850B-56996F72C209}" dt="2022-09-22T06:34:27.864" v="3922" actId="20577"/>
        <pc:sldMkLst>
          <pc:docMk/>
          <pc:sldMk cId="1361205526" sldId="3450"/>
        </pc:sldMkLst>
        <pc:spChg chg="mod">
          <ac:chgData name="Kurzenberger, Timo" userId="6a413010-cb23-42be-a1f1-bac68b95d77a" providerId="ADAL" clId="{F8618FA5-AAFE-4C19-850B-56996F72C209}" dt="2022-09-22T06:00:08.172" v="3895" actId="20577"/>
          <ac:spMkLst>
            <pc:docMk/>
            <pc:sldMk cId="1361205526" sldId="3450"/>
            <ac:spMk id="2" creationId="{8A0CB945-A591-88A9-E09B-DFA3FD1BDE4A}"/>
          </ac:spMkLst>
        </pc:spChg>
        <pc:spChg chg="mod">
          <ac:chgData name="Kurzenberger, Timo" userId="6a413010-cb23-42be-a1f1-bac68b95d77a" providerId="ADAL" clId="{F8618FA5-AAFE-4C19-850B-56996F72C209}" dt="2022-09-22T06:34:27.864" v="3922" actId="20577"/>
          <ac:spMkLst>
            <pc:docMk/>
            <pc:sldMk cId="1361205526" sldId="3450"/>
            <ac:spMk id="18" creationId="{6965EEEF-0091-4040-9527-6FD7836B6167}"/>
          </ac:spMkLst>
        </pc:spChg>
        <pc:picChg chg="del">
          <ac:chgData name="Kurzenberger, Timo" userId="6a413010-cb23-42be-a1f1-bac68b95d77a" providerId="ADAL" clId="{F8618FA5-AAFE-4C19-850B-56996F72C209}" dt="2022-09-22T05:59:01.300" v="3888" actId="478"/>
          <ac:picMkLst>
            <pc:docMk/>
            <pc:sldMk cId="1361205526" sldId="3450"/>
            <ac:picMk id="21" creationId="{73B10D96-99EB-4D05-B7BC-054057325C06}"/>
          </ac:picMkLst>
        </pc:picChg>
        <pc:picChg chg="del">
          <ac:chgData name="Kurzenberger, Timo" userId="6a413010-cb23-42be-a1f1-bac68b95d77a" providerId="ADAL" clId="{F8618FA5-AAFE-4C19-850B-56996F72C209}" dt="2022-09-22T05:59:03.301" v="3889" actId="478"/>
          <ac:picMkLst>
            <pc:docMk/>
            <pc:sldMk cId="1361205526" sldId="3450"/>
            <ac:picMk id="23" creationId="{C9DC4158-F67C-4309-8A0F-2C1094C9552B}"/>
          </ac:picMkLst>
        </pc:picChg>
        <pc:picChg chg="del">
          <ac:chgData name="Kurzenberger, Timo" userId="6a413010-cb23-42be-a1f1-bac68b95d77a" providerId="ADAL" clId="{F8618FA5-AAFE-4C19-850B-56996F72C209}" dt="2022-09-22T05:59:05.173" v="3890" actId="478"/>
          <ac:picMkLst>
            <pc:docMk/>
            <pc:sldMk cId="1361205526" sldId="3450"/>
            <ac:picMk id="25" creationId="{3C7989D4-43F2-45E6-A5FA-59C9F9DA63DA}"/>
          </ac:picMkLst>
        </pc:picChg>
      </pc:sldChg>
      <pc:sldChg chg="addSp modSp add mod ord modAnim">
        <pc:chgData name="Kurzenberger, Timo" userId="6a413010-cb23-42be-a1f1-bac68b95d77a" providerId="ADAL" clId="{F8618FA5-AAFE-4C19-850B-56996F72C209}" dt="2022-09-22T11:52:21.256" v="4252"/>
        <pc:sldMkLst>
          <pc:docMk/>
          <pc:sldMk cId="2103370952" sldId="3451"/>
        </pc:sldMkLst>
        <pc:spChg chg="mod">
          <ac:chgData name="Kurzenberger, Timo" userId="6a413010-cb23-42be-a1f1-bac68b95d77a" providerId="ADAL" clId="{F8618FA5-AAFE-4C19-850B-56996F72C209}" dt="2022-09-22T09:39:20.522" v="3991" actId="20577"/>
          <ac:spMkLst>
            <pc:docMk/>
            <pc:sldMk cId="2103370952" sldId="3451"/>
            <ac:spMk id="2" creationId="{8A0CB945-A591-88A9-E09B-DFA3FD1BDE4A}"/>
          </ac:spMkLst>
        </pc:spChg>
        <pc:spChg chg="mod">
          <ac:chgData name="Kurzenberger, Timo" userId="6a413010-cb23-42be-a1f1-bac68b95d77a" providerId="ADAL" clId="{F8618FA5-AAFE-4C19-850B-56996F72C209}" dt="2022-09-22T09:36:45.879" v="3974" actId="20577"/>
          <ac:spMkLst>
            <pc:docMk/>
            <pc:sldMk cId="2103370952" sldId="3451"/>
            <ac:spMk id="4" creationId="{242B76ED-93AD-FCFD-D651-7D0DFF2D3F7C}"/>
          </ac:spMkLst>
        </pc:spChg>
        <pc:spChg chg="mod">
          <ac:chgData name="Kurzenberger, Timo" userId="6a413010-cb23-42be-a1f1-bac68b95d77a" providerId="ADAL" clId="{F8618FA5-AAFE-4C19-850B-56996F72C209}" dt="2022-09-22T09:37:06.113" v="3976" actId="255"/>
          <ac:spMkLst>
            <pc:docMk/>
            <pc:sldMk cId="2103370952" sldId="3451"/>
            <ac:spMk id="18" creationId="{6965EEEF-0091-4040-9527-6FD7836B6167}"/>
          </ac:spMkLst>
        </pc:spChg>
        <pc:graphicFrameChg chg="add mod modGraphic">
          <ac:chgData name="Kurzenberger, Timo" userId="6a413010-cb23-42be-a1f1-bac68b95d77a" providerId="ADAL" clId="{F8618FA5-AAFE-4C19-850B-56996F72C209}" dt="2022-09-22T09:42:53.828" v="4079" actId="20577"/>
          <ac:graphicFrameMkLst>
            <pc:docMk/>
            <pc:sldMk cId="2103370952" sldId="3451"/>
            <ac:graphicFrameMk id="7" creationId="{AE9120A2-4599-4157-9A61-394DBFA328EB}"/>
          </ac:graphicFrameMkLst>
        </pc:graphicFrameChg>
      </pc:sldChg>
      <pc:sldChg chg="addSp delSp modSp add mod ord delAnim">
        <pc:chgData name="Kurzenberger, Timo" userId="6a413010-cb23-42be-a1f1-bac68b95d77a" providerId="ADAL" clId="{F8618FA5-AAFE-4C19-850B-56996F72C209}" dt="2022-09-26T08:32:20.377" v="4795" actId="1076"/>
        <pc:sldMkLst>
          <pc:docMk/>
          <pc:sldMk cId="61446309" sldId="3452"/>
        </pc:sldMkLst>
        <pc:spChg chg="mod">
          <ac:chgData name="Kurzenberger, Timo" userId="6a413010-cb23-42be-a1f1-bac68b95d77a" providerId="ADAL" clId="{F8618FA5-AAFE-4C19-850B-56996F72C209}" dt="2022-09-22T11:50:56.417" v="4251" actId="20577"/>
          <ac:spMkLst>
            <pc:docMk/>
            <pc:sldMk cId="61446309" sldId="3452"/>
            <ac:spMk id="2" creationId="{8A0CB945-A591-88A9-E09B-DFA3FD1BDE4A}"/>
          </ac:spMkLst>
        </pc:spChg>
        <pc:spChg chg="mod">
          <ac:chgData name="Kurzenberger, Timo" userId="6a413010-cb23-42be-a1f1-bac68b95d77a" providerId="ADAL" clId="{F8618FA5-AAFE-4C19-850B-56996F72C209}" dt="2022-09-22T11:49:26.943" v="4103" actId="20577"/>
          <ac:spMkLst>
            <pc:docMk/>
            <pc:sldMk cId="61446309" sldId="3452"/>
            <ac:spMk id="4" creationId="{242B76ED-93AD-FCFD-D651-7D0DFF2D3F7C}"/>
          </ac:spMkLst>
        </pc:spChg>
        <pc:spChg chg="mod">
          <ac:chgData name="Kurzenberger, Timo" userId="6a413010-cb23-42be-a1f1-bac68b95d77a" providerId="ADAL" clId="{F8618FA5-AAFE-4C19-850B-56996F72C209}" dt="2022-09-22T11:50:28.395" v="4246" actId="20577"/>
          <ac:spMkLst>
            <pc:docMk/>
            <pc:sldMk cId="61446309" sldId="3452"/>
            <ac:spMk id="18" creationId="{6965EEEF-0091-4040-9527-6FD7836B6167}"/>
          </ac:spMkLst>
        </pc:spChg>
        <pc:graphicFrameChg chg="del">
          <ac:chgData name="Kurzenberger, Timo" userId="6a413010-cb23-42be-a1f1-bac68b95d77a" providerId="ADAL" clId="{F8618FA5-AAFE-4C19-850B-56996F72C209}" dt="2022-09-22T11:49:14.154" v="4083" actId="478"/>
          <ac:graphicFrameMkLst>
            <pc:docMk/>
            <pc:sldMk cId="61446309" sldId="3452"/>
            <ac:graphicFrameMk id="7" creationId="{AE9120A2-4599-4157-9A61-394DBFA328EB}"/>
          </ac:graphicFrameMkLst>
        </pc:graphicFrameChg>
        <pc:picChg chg="add mod">
          <ac:chgData name="Kurzenberger, Timo" userId="6a413010-cb23-42be-a1f1-bac68b95d77a" providerId="ADAL" clId="{F8618FA5-AAFE-4C19-850B-56996F72C209}" dt="2022-09-22T11:50:50.104" v="4248" actId="1076"/>
          <ac:picMkLst>
            <pc:docMk/>
            <pc:sldMk cId="61446309" sldId="3452"/>
            <ac:picMk id="8" creationId="{F3663AD9-1E94-4573-A4CA-61B9EE057F50}"/>
          </ac:picMkLst>
        </pc:picChg>
        <pc:picChg chg="add mod">
          <ac:chgData name="Kurzenberger, Timo" userId="6a413010-cb23-42be-a1f1-bac68b95d77a" providerId="ADAL" clId="{F8618FA5-AAFE-4C19-850B-56996F72C209}" dt="2022-09-22T11:50:50.104" v="4248" actId="1076"/>
          <ac:picMkLst>
            <pc:docMk/>
            <pc:sldMk cId="61446309" sldId="3452"/>
            <ac:picMk id="9" creationId="{FA845FA2-C947-4937-A955-FC852B6DF5FF}"/>
          </ac:picMkLst>
        </pc:picChg>
        <pc:picChg chg="add mod">
          <ac:chgData name="Kurzenberger, Timo" userId="6a413010-cb23-42be-a1f1-bac68b95d77a" providerId="ADAL" clId="{F8618FA5-AAFE-4C19-850B-56996F72C209}" dt="2022-09-26T08:31:35.268" v="4793" actId="1076"/>
          <ac:picMkLst>
            <pc:docMk/>
            <pc:sldMk cId="61446309" sldId="3452"/>
            <ac:picMk id="10" creationId="{EF6CDFA9-11BA-44EB-8987-C2FA28F398F7}"/>
          </ac:picMkLst>
        </pc:picChg>
        <pc:picChg chg="add mod">
          <ac:chgData name="Kurzenberger, Timo" userId="6a413010-cb23-42be-a1f1-bac68b95d77a" providerId="ADAL" clId="{F8618FA5-AAFE-4C19-850B-56996F72C209}" dt="2022-09-26T08:32:20.377" v="4795" actId="1076"/>
          <ac:picMkLst>
            <pc:docMk/>
            <pc:sldMk cId="61446309" sldId="3452"/>
            <ac:picMk id="11" creationId="{1A6282EA-0AF5-4E19-B3BF-C26731EC264B}"/>
          </ac:picMkLst>
        </pc:picChg>
      </pc:sldChg>
    </pc:docChg>
  </pc:docChgLst>
  <pc:docChgLst>
    <pc:chgData name="Schoch, Oliver" userId="806b1c71-cdf7-4094-9c66-3fad9671316b" providerId="ADAL" clId="{CD9293A1-0F00-4D28-997C-6FB0C3AC8AE7}"/>
    <pc:docChg chg="undo custSel addSld delSld modSld">
      <pc:chgData name="Schoch, Oliver" userId="806b1c71-cdf7-4094-9c66-3fad9671316b" providerId="ADAL" clId="{CD9293A1-0F00-4D28-997C-6FB0C3AC8AE7}" dt="2022-11-10T10:23:51.691" v="1352" actId="6549"/>
      <pc:docMkLst>
        <pc:docMk/>
      </pc:docMkLst>
      <pc:sldChg chg="addSp delSp modSp mod">
        <pc:chgData name="Schoch, Oliver" userId="806b1c71-cdf7-4094-9c66-3fad9671316b" providerId="ADAL" clId="{CD9293A1-0F00-4D28-997C-6FB0C3AC8AE7}" dt="2022-11-03T07:35:19.034" v="984" actId="1076"/>
        <pc:sldMkLst>
          <pc:docMk/>
          <pc:sldMk cId="2202409644" sldId="276"/>
        </pc:sldMkLst>
        <pc:spChg chg="mod">
          <ac:chgData name="Schoch, Oliver" userId="806b1c71-cdf7-4094-9c66-3fad9671316b" providerId="ADAL" clId="{CD9293A1-0F00-4D28-997C-6FB0C3AC8AE7}" dt="2022-11-03T07:35:19.034" v="984" actId="1076"/>
          <ac:spMkLst>
            <pc:docMk/>
            <pc:sldMk cId="2202409644" sldId="276"/>
            <ac:spMk id="57" creationId="{40D7EB16-B7C3-E784-99B7-597FB93330C3}"/>
          </ac:spMkLst>
        </pc:spChg>
        <pc:grpChg chg="del mod">
          <ac:chgData name="Schoch, Oliver" userId="806b1c71-cdf7-4094-9c66-3fad9671316b" providerId="ADAL" clId="{CD9293A1-0F00-4D28-997C-6FB0C3AC8AE7}" dt="2022-11-03T07:35:02.793" v="981" actId="478"/>
          <ac:grpSpMkLst>
            <pc:docMk/>
            <pc:sldMk cId="2202409644" sldId="276"/>
            <ac:grpSpMk id="35" creationId="{4AFFD096-2E7E-3239-74F9-51166C0320D3}"/>
          </ac:grpSpMkLst>
        </pc:grpChg>
        <pc:picChg chg="del">
          <ac:chgData name="Schoch, Oliver" userId="806b1c71-cdf7-4094-9c66-3fad9671316b" providerId="ADAL" clId="{CD9293A1-0F00-4D28-997C-6FB0C3AC8AE7}" dt="2022-11-03T07:32:20.699" v="935" actId="478"/>
          <ac:picMkLst>
            <pc:docMk/>
            <pc:sldMk cId="2202409644" sldId="276"/>
            <ac:picMk id="3" creationId="{A17CB233-7853-AC71-52E1-D777D91BA120}"/>
          </ac:picMkLst>
        </pc:picChg>
        <pc:picChg chg="add mod ord modCrop">
          <ac:chgData name="Schoch, Oliver" userId="806b1c71-cdf7-4094-9c66-3fad9671316b" providerId="ADAL" clId="{CD9293A1-0F00-4D28-997C-6FB0C3AC8AE7}" dt="2022-11-03T07:34:23.718" v="950" actId="732"/>
          <ac:picMkLst>
            <pc:docMk/>
            <pc:sldMk cId="2202409644" sldId="276"/>
            <ac:picMk id="4" creationId="{61036C62-4C64-BBDB-A92D-306C058BCEBE}"/>
          </ac:picMkLst>
        </pc:picChg>
      </pc:sldChg>
      <pc:sldChg chg="addSp delSp modSp mod">
        <pc:chgData name="Schoch, Oliver" userId="806b1c71-cdf7-4094-9c66-3fad9671316b" providerId="ADAL" clId="{CD9293A1-0F00-4D28-997C-6FB0C3AC8AE7}" dt="2022-11-03T09:41:03.323" v="1269" actId="14100"/>
        <pc:sldMkLst>
          <pc:docMk/>
          <pc:sldMk cId="1161242236" sldId="278"/>
        </pc:sldMkLst>
        <pc:spChg chg="mod">
          <ac:chgData name="Schoch, Oliver" userId="806b1c71-cdf7-4094-9c66-3fad9671316b" providerId="ADAL" clId="{CD9293A1-0F00-4D28-997C-6FB0C3AC8AE7}" dt="2022-11-03T09:41:03.323" v="1269" actId="14100"/>
          <ac:spMkLst>
            <pc:docMk/>
            <pc:sldMk cId="1161242236" sldId="278"/>
            <ac:spMk id="5" creationId="{E0B687E4-2868-42A7-957F-EA7223708A82}"/>
          </ac:spMkLst>
        </pc:spChg>
        <pc:spChg chg="del mod">
          <ac:chgData name="Schoch, Oliver" userId="806b1c71-cdf7-4094-9c66-3fad9671316b" providerId="ADAL" clId="{CD9293A1-0F00-4D28-997C-6FB0C3AC8AE7}" dt="2022-11-03T08:30:15.096" v="1069" actId="478"/>
          <ac:spMkLst>
            <pc:docMk/>
            <pc:sldMk cId="1161242236" sldId="278"/>
            <ac:spMk id="6" creationId="{9F05196F-1687-497F-9E07-77A657BAF77C}"/>
          </ac:spMkLst>
        </pc:spChg>
        <pc:spChg chg="add del">
          <ac:chgData name="Schoch, Oliver" userId="806b1c71-cdf7-4094-9c66-3fad9671316b" providerId="ADAL" clId="{CD9293A1-0F00-4D28-997C-6FB0C3AC8AE7}" dt="2022-11-03T07:11:22.066" v="743"/>
          <ac:spMkLst>
            <pc:docMk/>
            <pc:sldMk cId="1161242236" sldId="278"/>
            <ac:spMk id="8" creationId="{7C75123D-188D-3982-F28A-A325532D1DDC}"/>
          </ac:spMkLst>
        </pc:spChg>
        <pc:spChg chg="add del">
          <ac:chgData name="Schoch, Oliver" userId="806b1c71-cdf7-4094-9c66-3fad9671316b" providerId="ADAL" clId="{CD9293A1-0F00-4D28-997C-6FB0C3AC8AE7}" dt="2022-11-03T07:13:13.051" v="785"/>
          <ac:spMkLst>
            <pc:docMk/>
            <pc:sldMk cId="1161242236" sldId="278"/>
            <ac:spMk id="10" creationId="{AF388874-A477-2C15-E227-54DF6B4E833D}"/>
          </ac:spMkLst>
        </pc:spChg>
        <pc:spChg chg="add del mod">
          <ac:chgData name="Schoch, Oliver" userId="806b1c71-cdf7-4094-9c66-3fad9671316b" providerId="ADAL" clId="{CD9293A1-0F00-4D28-997C-6FB0C3AC8AE7}" dt="2022-11-03T09:39:17.766" v="1233" actId="1035"/>
          <ac:spMkLst>
            <pc:docMk/>
            <pc:sldMk cId="1161242236" sldId="278"/>
            <ac:spMk id="12" creationId="{7B616FC6-908D-46E6-B106-800E663C0A22}"/>
          </ac:spMkLst>
        </pc:spChg>
        <pc:spChg chg="add del">
          <ac:chgData name="Schoch, Oliver" userId="806b1c71-cdf7-4094-9c66-3fad9671316b" providerId="ADAL" clId="{CD9293A1-0F00-4D28-997C-6FB0C3AC8AE7}" dt="2022-11-03T07:14:05.285" v="797"/>
          <ac:spMkLst>
            <pc:docMk/>
            <pc:sldMk cId="1161242236" sldId="278"/>
            <ac:spMk id="13" creationId="{C53A66E7-5590-C851-F850-48C9B99086D7}"/>
          </ac:spMkLst>
        </pc:spChg>
        <pc:spChg chg="add del">
          <ac:chgData name="Schoch, Oliver" userId="806b1c71-cdf7-4094-9c66-3fad9671316b" providerId="ADAL" clId="{CD9293A1-0F00-4D28-997C-6FB0C3AC8AE7}" dt="2022-11-03T07:37:09.150" v="992"/>
          <ac:spMkLst>
            <pc:docMk/>
            <pc:sldMk cId="1161242236" sldId="278"/>
            <ac:spMk id="15" creationId="{3BAE427B-284B-6A0B-B2D5-653069627A1F}"/>
          </ac:spMkLst>
        </pc:spChg>
        <pc:spChg chg="del mod">
          <ac:chgData name="Schoch, Oliver" userId="806b1c71-cdf7-4094-9c66-3fad9671316b" providerId="ADAL" clId="{CD9293A1-0F00-4D28-997C-6FB0C3AC8AE7}" dt="2022-11-03T08:30:15.096" v="1069" actId="478"/>
          <ac:spMkLst>
            <pc:docMk/>
            <pc:sldMk cId="1161242236" sldId="278"/>
            <ac:spMk id="16" creationId="{F9B43E15-9536-4C8F-91A8-6B45D2F8B268}"/>
          </ac:spMkLst>
        </pc:spChg>
        <pc:spChg chg="mod">
          <ac:chgData name="Schoch, Oliver" userId="806b1c71-cdf7-4094-9c66-3fad9671316b" providerId="ADAL" clId="{CD9293A1-0F00-4D28-997C-6FB0C3AC8AE7}" dt="2022-11-03T09:38:34.060" v="1201" actId="14100"/>
          <ac:spMkLst>
            <pc:docMk/>
            <pc:sldMk cId="1161242236" sldId="278"/>
            <ac:spMk id="17" creationId="{20B68F7D-55BC-4960-9971-64EF90362E76}"/>
          </ac:spMkLst>
        </pc:spChg>
        <pc:spChg chg="mod">
          <ac:chgData name="Schoch, Oliver" userId="806b1c71-cdf7-4094-9c66-3fad9671316b" providerId="ADAL" clId="{CD9293A1-0F00-4D28-997C-6FB0C3AC8AE7}" dt="2022-11-03T09:39:09.451" v="1206" actId="1038"/>
          <ac:spMkLst>
            <pc:docMk/>
            <pc:sldMk cId="1161242236" sldId="278"/>
            <ac:spMk id="20" creationId="{729F8774-2B71-94E6-8EA6-F66F191518C7}"/>
          </ac:spMkLst>
        </pc:spChg>
        <pc:spChg chg="add del mod">
          <ac:chgData name="Schoch, Oliver" userId="806b1c71-cdf7-4094-9c66-3fad9671316b" providerId="ADAL" clId="{CD9293A1-0F00-4D28-997C-6FB0C3AC8AE7}" dt="2022-11-03T08:30:15.096" v="1069" actId="478"/>
          <ac:spMkLst>
            <pc:docMk/>
            <pc:sldMk cId="1161242236" sldId="278"/>
            <ac:spMk id="21" creationId="{AFAA5B82-7132-4245-49BD-8A811788000B}"/>
          </ac:spMkLst>
        </pc:spChg>
        <pc:spChg chg="add del mod">
          <ac:chgData name="Schoch, Oliver" userId="806b1c71-cdf7-4094-9c66-3fad9671316b" providerId="ADAL" clId="{CD9293A1-0F00-4D28-997C-6FB0C3AC8AE7}" dt="2022-11-03T08:30:15.096" v="1069" actId="478"/>
          <ac:spMkLst>
            <pc:docMk/>
            <pc:sldMk cId="1161242236" sldId="278"/>
            <ac:spMk id="22" creationId="{D5617524-1BBB-B728-06DF-B46EAC4D4877}"/>
          </ac:spMkLst>
        </pc:spChg>
        <pc:picChg chg="del mod">
          <ac:chgData name="Schoch, Oliver" userId="806b1c71-cdf7-4094-9c66-3fad9671316b" providerId="ADAL" clId="{CD9293A1-0F00-4D28-997C-6FB0C3AC8AE7}" dt="2022-11-03T07:13:01.905" v="783" actId="478"/>
          <ac:picMkLst>
            <pc:docMk/>
            <pc:sldMk cId="1161242236" sldId="278"/>
            <ac:picMk id="7" creationId="{DFFE99D5-BBCA-187B-2108-B2735E7948AF}"/>
          </ac:picMkLst>
        </pc:picChg>
        <pc:picChg chg="add mod">
          <ac:chgData name="Schoch, Oliver" userId="806b1c71-cdf7-4094-9c66-3fad9671316b" providerId="ADAL" clId="{CD9293A1-0F00-4D28-997C-6FB0C3AC8AE7}" dt="2022-11-03T09:39:09.451" v="1206" actId="1038"/>
          <ac:picMkLst>
            <pc:docMk/>
            <pc:sldMk cId="1161242236" sldId="278"/>
            <ac:picMk id="9" creationId="{20481C94-6186-817D-81EA-429033553F83}"/>
          </ac:picMkLst>
        </pc:picChg>
        <pc:picChg chg="add del mod">
          <ac:chgData name="Schoch, Oliver" userId="806b1c71-cdf7-4094-9c66-3fad9671316b" providerId="ADAL" clId="{CD9293A1-0F00-4D28-997C-6FB0C3AC8AE7}" dt="2022-11-03T09:39:17.766" v="1233" actId="1035"/>
          <ac:picMkLst>
            <pc:docMk/>
            <pc:sldMk cId="1161242236" sldId="278"/>
            <ac:picMk id="11" creationId="{E3B46AD0-B2AA-CA0D-5C0A-F86E96EAF05C}"/>
          </ac:picMkLst>
        </pc:picChg>
        <pc:picChg chg="add del mod">
          <ac:chgData name="Schoch, Oliver" userId="806b1c71-cdf7-4094-9c66-3fad9671316b" providerId="ADAL" clId="{CD9293A1-0F00-4D28-997C-6FB0C3AC8AE7}" dt="2022-11-03T08:30:15.096" v="1069" actId="478"/>
          <ac:picMkLst>
            <pc:docMk/>
            <pc:sldMk cId="1161242236" sldId="278"/>
            <ac:picMk id="14" creationId="{32584065-4328-ECC8-4FFA-BDCDBED86C60}"/>
          </ac:picMkLst>
        </pc:picChg>
        <pc:picChg chg="add del mod">
          <ac:chgData name="Schoch, Oliver" userId="806b1c71-cdf7-4094-9c66-3fad9671316b" providerId="ADAL" clId="{CD9293A1-0F00-4D28-997C-6FB0C3AC8AE7}" dt="2022-11-03T07:36:52.204" v="990" actId="478"/>
          <ac:picMkLst>
            <pc:docMk/>
            <pc:sldMk cId="1161242236" sldId="278"/>
            <ac:picMk id="18" creationId="{1EE80E25-EF44-EB00-5D16-3FCE7E26F9BD}"/>
          </ac:picMkLst>
        </pc:picChg>
        <pc:picChg chg="del">
          <ac:chgData name="Schoch, Oliver" userId="806b1c71-cdf7-4094-9c66-3fad9671316b" providerId="ADAL" clId="{CD9293A1-0F00-4D28-997C-6FB0C3AC8AE7}" dt="2022-11-03T07:11:18.563" v="741" actId="478"/>
          <ac:picMkLst>
            <pc:docMk/>
            <pc:sldMk cId="1161242236" sldId="278"/>
            <ac:picMk id="19" creationId="{7CB3151C-6DB5-6058-CF78-91322B4595F2}"/>
          </ac:picMkLst>
        </pc:picChg>
        <pc:picChg chg="add del mod">
          <ac:chgData name="Schoch, Oliver" userId="806b1c71-cdf7-4094-9c66-3fad9671316b" providerId="ADAL" clId="{CD9293A1-0F00-4D28-997C-6FB0C3AC8AE7}" dt="2022-11-03T08:30:15.096" v="1069" actId="478"/>
          <ac:picMkLst>
            <pc:docMk/>
            <pc:sldMk cId="1161242236" sldId="278"/>
            <ac:picMk id="23" creationId="{01B754B5-AE7D-D7EC-C1DF-07608A5A0D93}"/>
          </ac:picMkLst>
        </pc:picChg>
        <pc:picChg chg="del mod">
          <ac:chgData name="Schoch, Oliver" userId="806b1c71-cdf7-4094-9c66-3fad9671316b" providerId="ADAL" clId="{CD9293A1-0F00-4D28-997C-6FB0C3AC8AE7}" dt="2022-11-03T07:13:52.975" v="795" actId="478"/>
          <ac:picMkLst>
            <pc:docMk/>
            <pc:sldMk cId="1161242236" sldId="278"/>
            <ac:picMk id="1026" creationId="{ACCFF735-8836-4984-8F4E-22E12F2636CA}"/>
          </ac:picMkLst>
        </pc:picChg>
      </pc:sldChg>
      <pc:sldChg chg="addSp delSp modSp mod">
        <pc:chgData name="Schoch, Oliver" userId="806b1c71-cdf7-4094-9c66-3fad9671316b" providerId="ADAL" clId="{CD9293A1-0F00-4D28-997C-6FB0C3AC8AE7}" dt="2022-11-03T07:01:54.632" v="311" actId="1076"/>
        <pc:sldMkLst>
          <pc:docMk/>
          <pc:sldMk cId="4078119141" sldId="279"/>
        </pc:sldMkLst>
        <pc:spChg chg="mod">
          <ac:chgData name="Schoch, Oliver" userId="806b1c71-cdf7-4094-9c66-3fad9671316b" providerId="ADAL" clId="{CD9293A1-0F00-4D28-997C-6FB0C3AC8AE7}" dt="2022-11-03T07:01:30.103" v="302" actId="6549"/>
          <ac:spMkLst>
            <pc:docMk/>
            <pc:sldMk cId="4078119141" sldId="279"/>
            <ac:spMk id="5" creationId="{14734CD2-3E54-4E01-A138-6B7A8DCA2160}"/>
          </ac:spMkLst>
        </pc:spChg>
        <pc:picChg chg="add mod modCrop">
          <ac:chgData name="Schoch, Oliver" userId="806b1c71-cdf7-4094-9c66-3fad9671316b" providerId="ADAL" clId="{CD9293A1-0F00-4D28-997C-6FB0C3AC8AE7}" dt="2022-11-03T07:01:54.632" v="311" actId="1076"/>
          <ac:picMkLst>
            <pc:docMk/>
            <pc:sldMk cId="4078119141" sldId="279"/>
            <ac:picMk id="6" creationId="{3EF84FDF-DDCC-B41A-596E-F6716C713F51}"/>
          </ac:picMkLst>
        </pc:picChg>
        <pc:picChg chg="del">
          <ac:chgData name="Schoch, Oliver" userId="806b1c71-cdf7-4094-9c66-3fad9671316b" providerId="ADAL" clId="{CD9293A1-0F00-4D28-997C-6FB0C3AC8AE7}" dt="2022-11-03T07:01:34.190" v="303" actId="478"/>
          <ac:picMkLst>
            <pc:docMk/>
            <pc:sldMk cId="4078119141" sldId="279"/>
            <ac:picMk id="1026" creationId="{C0FED2EA-BF63-4336-82F8-D347547395A4}"/>
          </ac:picMkLst>
        </pc:picChg>
      </pc:sldChg>
      <pc:sldChg chg="del">
        <pc:chgData name="Schoch, Oliver" userId="806b1c71-cdf7-4094-9c66-3fad9671316b" providerId="ADAL" clId="{CD9293A1-0F00-4D28-997C-6FB0C3AC8AE7}" dt="2022-11-03T07:32:02.859" v="934" actId="47"/>
        <pc:sldMkLst>
          <pc:docMk/>
          <pc:sldMk cId="3839232408" sldId="3427"/>
        </pc:sldMkLst>
      </pc:sldChg>
      <pc:sldChg chg="addSp modSp mod">
        <pc:chgData name="Schoch, Oliver" userId="806b1c71-cdf7-4094-9c66-3fad9671316b" providerId="ADAL" clId="{CD9293A1-0F00-4D28-997C-6FB0C3AC8AE7}" dt="2022-11-03T06:58:35.858" v="149" actId="14100"/>
        <pc:sldMkLst>
          <pc:docMk/>
          <pc:sldMk cId="1501748089" sldId="3433"/>
        </pc:sldMkLst>
        <pc:spChg chg="mod">
          <ac:chgData name="Schoch, Oliver" userId="806b1c71-cdf7-4094-9c66-3fad9671316b" providerId="ADAL" clId="{CD9293A1-0F00-4D28-997C-6FB0C3AC8AE7}" dt="2022-11-03T06:54:23.670" v="21" actId="14100"/>
          <ac:spMkLst>
            <pc:docMk/>
            <pc:sldMk cId="1501748089" sldId="3433"/>
            <ac:spMk id="11" creationId="{8C1C713B-6BAC-7FBD-0ACC-8788E045FF26}"/>
          </ac:spMkLst>
        </pc:spChg>
        <pc:spChg chg="mod">
          <ac:chgData name="Schoch, Oliver" userId="806b1c71-cdf7-4094-9c66-3fad9671316b" providerId="ADAL" clId="{CD9293A1-0F00-4D28-997C-6FB0C3AC8AE7}" dt="2022-11-03T06:57:59.202" v="144" actId="20577"/>
          <ac:spMkLst>
            <pc:docMk/>
            <pc:sldMk cId="1501748089" sldId="3433"/>
            <ac:spMk id="13" creationId="{1E3358AB-B4EB-0530-0275-790C4637AF59}"/>
          </ac:spMkLst>
        </pc:spChg>
        <pc:graphicFrameChg chg="add mod modGraphic">
          <ac:chgData name="Schoch, Oliver" userId="806b1c71-cdf7-4094-9c66-3fad9671316b" providerId="ADAL" clId="{CD9293A1-0F00-4D28-997C-6FB0C3AC8AE7}" dt="2022-11-03T06:58:35.858" v="149" actId="14100"/>
          <ac:graphicFrameMkLst>
            <pc:docMk/>
            <pc:sldMk cId="1501748089" sldId="3433"/>
            <ac:graphicFrameMk id="5" creationId="{D7BEC4CC-C5AC-D40C-A7DC-B2E0005D7F9F}"/>
          </ac:graphicFrameMkLst>
        </pc:graphicFrameChg>
      </pc:sldChg>
      <pc:sldChg chg="addSp delSp modSp mod">
        <pc:chgData name="Schoch, Oliver" userId="806b1c71-cdf7-4094-9c66-3fad9671316b" providerId="ADAL" clId="{CD9293A1-0F00-4D28-997C-6FB0C3AC8AE7}" dt="2022-11-03T07:00:16.291" v="213" actId="2710"/>
        <pc:sldMkLst>
          <pc:docMk/>
          <pc:sldMk cId="2163662378" sldId="3435"/>
        </pc:sldMkLst>
        <pc:spChg chg="add del">
          <ac:chgData name="Schoch, Oliver" userId="806b1c71-cdf7-4094-9c66-3fad9671316b" providerId="ADAL" clId="{CD9293A1-0F00-4D28-997C-6FB0C3AC8AE7}" dt="2022-11-03T06:59:01.813" v="152"/>
          <ac:spMkLst>
            <pc:docMk/>
            <pc:sldMk cId="2163662378" sldId="3435"/>
            <ac:spMk id="5" creationId="{37668573-109B-6060-BB8F-8FDD09D67217}"/>
          </ac:spMkLst>
        </pc:spChg>
        <pc:spChg chg="mod">
          <ac:chgData name="Schoch, Oliver" userId="806b1c71-cdf7-4094-9c66-3fad9671316b" providerId="ADAL" clId="{CD9293A1-0F00-4D28-997C-6FB0C3AC8AE7}" dt="2022-11-03T07:00:16.291" v="213" actId="2710"/>
          <ac:spMkLst>
            <pc:docMk/>
            <pc:sldMk cId="2163662378" sldId="3435"/>
            <ac:spMk id="8" creationId="{7C14E5FF-9A4C-C53A-6C0A-8244131D8782}"/>
          </ac:spMkLst>
        </pc:spChg>
        <pc:picChg chg="add mod">
          <ac:chgData name="Schoch, Oliver" userId="806b1c71-cdf7-4094-9c66-3fad9671316b" providerId="ADAL" clId="{CD9293A1-0F00-4D28-997C-6FB0C3AC8AE7}" dt="2022-11-03T06:59:06.035" v="154" actId="1076"/>
          <ac:picMkLst>
            <pc:docMk/>
            <pc:sldMk cId="2163662378" sldId="3435"/>
            <ac:picMk id="6" creationId="{0186C16B-F341-8451-8325-31FD89C3441F}"/>
          </ac:picMkLst>
        </pc:picChg>
        <pc:picChg chg="del">
          <ac:chgData name="Schoch, Oliver" userId="806b1c71-cdf7-4094-9c66-3fad9671316b" providerId="ADAL" clId="{CD9293A1-0F00-4D28-997C-6FB0C3AC8AE7}" dt="2022-11-03T06:58:42.455" v="150" actId="478"/>
          <ac:picMkLst>
            <pc:docMk/>
            <pc:sldMk cId="2163662378" sldId="3435"/>
            <ac:picMk id="7" creationId="{1E514220-2BB0-9CD1-3A08-133F3750810F}"/>
          </ac:picMkLst>
        </pc:picChg>
      </pc:sldChg>
      <pc:sldChg chg="del">
        <pc:chgData name="Schoch, Oliver" userId="806b1c71-cdf7-4094-9c66-3fad9671316b" providerId="ADAL" clId="{CD9293A1-0F00-4D28-997C-6FB0C3AC8AE7}" dt="2022-11-03T07:32:02.859" v="934" actId="47"/>
        <pc:sldMkLst>
          <pc:docMk/>
          <pc:sldMk cId="570177200" sldId="3438"/>
        </pc:sldMkLst>
      </pc:sldChg>
      <pc:sldChg chg="addSp delSp modSp mod">
        <pc:chgData name="Schoch, Oliver" userId="806b1c71-cdf7-4094-9c66-3fad9671316b" providerId="ADAL" clId="{CD9293A1-0F00-4D28-997C-6FB0C3AC8AE7}" dt="2022-11-03T07:31:47.523" v="933" actId="20577"/>
        <pc:sldMkLst>
          <pc:docMk/>
          <pc:sldMk cId="1494232184" sldId="3448"/>
        </pc:sldMkLst>
        <pc:spChg chg="mod">
          <ac:chgData name="Schoch, Oliver" userId="806b1c71-cdf7-4094-9c66-3fad9671316b" providerId="ADAL" clId="{CD9293A1-0F00-4D28-997C-6FB0C3AC8AE7}" dt="2022-11-03T07:29:23.859" v="919" actId="1582"/>
          <ac:spMkLst>
            <pc:docMk/>
            <pc:sldMk cId="1494232184" sldId="3448"/>
            <ac:spMk id="8" creationId="{A26F02AC-806E-4E12-9FEA-06FCED9B48BD}"/>
          </ac:spMkLst>
        </pc:spChg>
        <pc:spChg chg="del mod">
          <ac:chgData name="Schoch, Oliver" userId="806b1c71-cdf7-4094-9c66-3fad9671316b" providerId="ADAL" clId="{CD9293A1-0F00-4D28-997C-6FB0C3AC8AE7}" dt="2022-11-03T07:31:25.537" v="928" actId="478"/>
          <ac:spMkLst>
            <pc:docMk/>
            <pc:sldMk cId="1494232184" sldId="3448"/>
            <ac:spMk id="17" creationId="{1F63EB36-C551-4A51-8E1E-07FF6D7B4032}"/>
          </ac:spMkLst>
        </pc:spChg>
        <pc:spChg chg="mod">
          <ac:chgData name="Schoch, Oliver" userId="806b1c71-cdf7-4094-9c66-3fad9671316b" providerId="ADAL" clId="{CD9293A1-0F00-4D28-997C-6FB0C3AC8AE7}" dt="2022-11-03T07:31:47.523" v="933" actId="20577"/>
          <ac:spMkLst>
            <pc:docMk/>
            <pc:sldMk cId="1494232184" sldId="3448"/>
            <ac:spMk id="18" creationId="{6965EEEF-0091-4040-9527-6FD7836B6167}"/>
          </ac:spMkLst>
        </pc:spChg>
        <pc:spChg chg="add mod">
          <ac:chgData name="Schoch, Oliver" userId="806b1c71-cdf7-4094-9c66-3fad9671316b" providerId="ADAL" clId="{CD9293A1-0F00-4D28-997C-6FB0C3AC8AE7}" dt="2022-11-03T07:31:34.553" v="931" actId="14100"/>
          <ac:spMkLst>
            <pc:docMk/>
            <pc:sldMk cId="1494232184" sldId="3448"/>
            <ac:spMk id="20" creationId="{B973F2C3-F885-BBCB-45E4-AA7A6FE045E0}"/>
          </ac:spMkLst>
        </pc:spChg>
        <pc:picChg chg="del">
          <ac:chgData name="Schoch, Oliver" userId="806b1c71-cdf7-4094-9c66-3fad9671316b" providerId="ADAL" clId="{CD9293A1-0F00-4D28-997C-6FB0C3AC8AE7}" dt="2022-11-03T07:28:21.958" v="910" actId="478"/>
          <ac:picMkLst>
            <pc:docMk/>
            <pc:sldMk cId="1494232184" sldId="3448"/>
            <ac:picMk id="6" creationId="{974A6B62-295B-44A4-A96E-FC1C9B550FEB}"/>
          </ac:picMkLst>
        </pc:picChg>
        <pc:picChg chg="add mod ord">
          <ac:chgData name="Schoch, Oliver" userId="806b1c71-cdf7-4094-9c66-3fad9671316b" providerId="ADAL" clId="{CD9293A1-0F00-4D28-997C-6FB0C3AC8AE7}" dt="2022-11-03T07:29:04.870" v="916" actId="14100"/>
          <ac:picMkLst>
            <pc:docMk/>
            <pc:sldMk cId="1494232184" sldId="3448"/>
            <ac:picMk id="7" creationId="{CDEE045F-7769-90C7-EFAD-8D60E7ABED01}"/>
          </ac:picMkLst>
        </pc:picChg>
        <pc:picChg chg="add mod ord">
          <ac:chgData name="Schoch, Oliver" userId="806b1c71-cdf7-4094-9c66-3fad9671316b" providerId="ADAL" clId="{CD9293A1-0F00-4D28-997C-6FB0C3AC8AE7}" dt="2022-11-03T07:31:18.557" v="927" actId="166"/>
          <ac:picMkLst>
            <pc:docMk/>
            <pc:sldMk cId="1494232184" sldId="3448"/>
            <ac:picMk id="13" creationId="{0F14B5A7-D7C1-9745-9D19-5227635F305C}"/>
          </ac:picMkLst>
        </pc:picChg>
        <pc:picChg chg="del">
          <ac:chgData name="Schoch, Oliver" userId="806b1c71-cdf7-4094-9c66-3fad9671316b" providerId="ADAL" clId="{CD9293A1-0F00-4D28-997C-6FB0C3AC8AE7}" dt="2022-11-03T07:28:23.088" v="911" actId="478"/>
          <ac:picMkLst>
            <pc:docMk/>
            <pc:sldMk cId="1494232184" sldId="3448"/>
            <ac:picMk id="16" creationId="{0C25BBA3-285A-433B-84EC-F62567644731}"/>
          </ac:picMkLst>
        </pc:picChg>
      </pc:sldChg>
      <pc:sldChg chg="del">
        <pc:chgData name="Schoch, Oliver" userId="806b1c71-cdf7-4094-9c66-3fad9671316b" providerId="ADAL" clId="{CD9293A1-0F00-4D28-997C-6FB0C3AC8AE7}" dt="2022-11-03T07:32:02.859" v="934" actId="47"/>
        <pc:sldMkLst>
          <pc:docMk/>
          <pc:sldMk cId="1821194150" sldId="3459"/>
        </pc:sldMkLst>
      </pc:sldChg>
      <pc:sldChg chg="addSp delSp modSp mod">
        <pc:chgData name="Schoch, Oliver" userId="806b1c71-cdf7-4094-9c66-3fad9671316b" providerId="ADAL" clId="{CD9293A1-0F00-4D28-997C-6FB0C3AC8AE7}" dt="2022-11-03T07:35:52.087" v="985"/>
        <pc:sldMkLst>
          <pc:docMk/>
          <pc:sldMk cId="1543892769" sldId="3462"/>
        </pc:sldMkLst>
        <pc:spChg chg="del mod">
          <ac:chgData name="Schoch, Oliver" userId="806b1c71-cdf7-4094-9c66-3fad9671316b" providerId="ADAL" clId="{CD9293A1-0F00-4D28-997C-6FB0C3AC8AE7}" dt="2022-11-03T07:02:53.610" v="313" actId="478"/>
          <ac:spMkLst>
            <pc:docMk/>
            <pc:sldMk cId="1543892769" sldId="3462"/>
            <ac:spMk id="5" creationId="{EAEAA36E-9182-B371-DE3B-64E7D079454F}"/>
          </ac:spMkLst>
        </pc:spChg>
        <pc:spChg chg="add mod">
          <ac:chgData name="Schoch, Oliver" userId="806b1c71-cdf7-4094-9c66-3fad9671316b" providerId="ADAL" clId="{CD9293A1-0F00-4D28-997C-6FB0C3AC8AE7}" dt="2022-11-03T07:03:17.839" v="315" actId="20577"/>
          <ac:spMkLst>
            <pc:docMk/>
            <pc:sldMk cId="1543892769" sldId="3462"/>
            <ac:spMk id="6" creationId="{5E217282-652F-B478-58A4-7175756CFDD3}"/>
          </ac:spMkLst>
        </pc:spChg>
        <pc:spChg chg="add mod">
          <ac:chgData name="Schoch, Oliver" userId="806b1c71-cdf7-4094-9c66-3fad9671316b" providerId="ADAL" clId="{CD9293A1-0F00-4D28-997C-6FB0C3AC8AE7}" dt="2022-11-03T07:35:52.087" v="985"/>
          <ac:spMkLst>
            <pc:docMk/>
            <pc:sldMk cId="1543892769" sldId="3462"/>
            <ac:spMk id="7" creationId="{35A5BA65-1B97-7E11-7C59-4C8341CDBBA8}"/>
          </ac:spMkLst>
        </pc:spChg>
      </pc:sldChg>
      <pc:sldChg chg="del">
        <pc:chgData name="Schoch, Oliver" userId="806b1c71-cdf7-4094-9c66-3fad9671316b" providerId="ADAL" clId="{CD9293A1-0F00-4D28-997C-6FB0C3AC8AE7}" dt="2022-11-03T07:32:02.859" v="934" actId="47"/>
        <pc:sldMkLst>
          <pc:docMk/>
          <pc:sldMk cId="2084204550" sldId="3463"/>
        </pc:sldMkLst>
      </pc:sldChg>
      <pc:sldChg chg="addSp delSp modSp mod">
        <pc:chgData name="Schoch, Oliver" userId="806b1c71-cdf7-4094-9c66-3fad9671316b" providerId="ADAL" clId="{CD9293A1-0F00-4D28-997C-6FB0C3AC8AE7}" dt="2022-11-03T09:41:37.816" v="1308" actId="14100"/>
        <pc:sldMkLst>
          <pc:docMk/>
          <pc:sldMk cId="1524519826" sldId="3464"/>
        </pc:sldMkLst>
        <pc:spChg chg="mod">
          <ac:chgData name="Schoch, Oliver" userId="806b1c71-cdf7-4094-9c66-3fad9671316b" providerId="ADAL" clId="{CD9293A1-0F00-4D28-997C-6FB0C3AC8AE7}" dt="2022-11-03T09:41:29.737" v="1306" actId="14100"/>
          <ac:spMkLst>
            <pc:docMk/>
            <pc:sldMk cId="1524519826" sldId="3464"/>
            <ac:spMk id="5" creationId="{E0B687E4-2868-42A7-957F-EA7223708A82}"/>
          </ac:spMkLst>
        </pc:spChg>
        <pc:spChg chg="mod">
          <ac:chgData name="Schoch, Oliver" userId="806b1c71-cdf7-4094-9c66-3fad9671316b" providerId="ADAL" clId="{CD9293A1-0F00-4D28-997C-6FB0C3AC8AE7}" dt="2022-11-03T09:36:51.499" v="1189" actId="1035"/>
          <ac:spMkLst>
            <pc:docMk/>
            <pc:sldMk cId="1524519826" sldId="3464"/>
            <ac:spMk id="6" creationId="{9F05196F-1687-497F-9E07-77A657BAF77C}"/>
          </ac:spMkLst>
        </pc:spChg>
        <pc:spChg chg="add del">
          <ac:chgData name="Schoch, Oliver" userId="806b1c71-cdf7-4094-9c66-3fad9671316b" providerId="ADAL" clId="{CD9293A1-0F00-4D28-997C-6FB0C3AC8AE7}" dt="2022-11-03T07:03:48.023" v="318"/>
          <ac:spMkLst>
            <pc:docMk/>
            <pc:sldMk cId="1524519826" sldId="3464"/>
            <ac:spMk id="8" creationId="{0F396F4F-8E95-65BB-09CE-700114C6E35D}"/>
          </ac:spMkLst>
        </pc:spChg>
        <pc:spChg chg="add del">
          <ac:chgData name="Schoch, Oliver" userId="806b1c71-cdf7-4094-9c66-3fad9671316b" providerId="ADAL" clId="{CD9293A1-0F00-4D28-997C-6FB0C3AC8AE7}" dt="2022-11-03T07:04:20.648" v="327"/>
          <ac:spMkLst>
            <pc:docMk/>
            <pc:sldMk cId="1524519826" sldId="3464"/>
            <ac:spMk id="10" creationId="{48DFFCFA-29CC-77A8-4256-BCAFB1D7BFB7}"/>
          </ac:spMkLst>
        </pc:spChg>
        <pc:spChg chg="del">
          <ac:chgData name="Schoch, Oliver" userId="806b1c71-cdf7-4094-9c66-3fad9671316b" providerId="ADAL" clId="{CD9293A1-0F00-4D28-997C-6FB0C3AC8AE7}" dt="2022-11-03T07:06:27.749" v="374" actId="478"/>
          <ac:spMkLst>
            <pc:docMk/>
            <pc:sldMk cId="1524519826" sldId="3464"/>
            <ac:spMk id="12" creationId="{7B616FC6-908D-46E6-B106-800E663C0A22}"/>
          </ac:spMkLst>
        </pc:spChg>
        <pc:spChg chg="add del">
          <ac:chgData name="Schoch, Oliver" userId="806b1c71-cdf7-4094-9c66-3fad9671316b" providerId="ADAL" clId="{CD9293A1-0F00-4D28-997C-6FB0C3AC8AE7}" dt="2022-11-03T07:05:18.996" v="336"/>
          <ac:spMkLst>
            <pc:docMk/>
            <pc:sldMk cId="1524519826" sldId="3464"/>
            <ac:spMk id="13" creationId="{C2E4E2DF-561C-01C7-C66B-98A9CB76EB40}"/>
          </ac:spMkLst>
        </pc:spChg>
        <pc:spChg chg="del mod">
          <ac:chgData name="Schoch, Oliver" userId="806b1c71-cdf7-4094-9c66-3fad9671316b" providerId="ADAL" clId="{CD9293A1-0F00-4D28-997C-6FB0C3AC8AE7}" dt="2022-11-03T08:29:46.300" v="1066" actId="478"/>
          <ac:spMkLst>
            <pc:docMk/>
            <pc:sldMk cId="1524519826" sldId="3464"/>
            <ac:spMk id="14" creationId="{AC746462-51FA-4905-8374-73B786CBB202}"/>
          </ac:spMkLst>
        </pc:spChg>
        <pc:spChg chg="del">
          <ac:chgData name="Schoch, Oliver" userId="806b1c71-cdf7-4094-9c66-3fad9671316b" providerId="ADAL" clId="{CD9293A1-0F00-4D28-997C-6FB0C3AC8AE7}" dt="2022-11-03T08:29:47.904" v="1067" actId="478"/>
          <ac:spMkLst>
            <pc:docMk/>
            <pc:sldMk cId="1524519826" sldId="3464"/>
            <ac:spMk id="15" creationId="{B25B4634-C68D-42B1-8259-D97C65B9AE22}"/>
          </ac:spMkLst>
        </pc:spChg>
        <pc:spChg chg="mod">
          <ac:chgData name="Schoch, Oliver" userId="806b1c71-cdf7-4094-9c66-3fad9671316b" providerId="ADAL" clId="{CD9293A1-0F00-4D28-997C-6FB0C3AC8AE7}" dt="2022-11-03T09:41:37.816" v="1308" actId="14100"/>
          <ac:spMkLst>
            <pc:docMk/>
            <pc:sldMk cId="1524519826" sldId="3464"/>
            <ac:spMk id="16" creationId="{F9B43E15-9536-4C8F-91A8-6B45D2F8B268}"/>
          </ac:spMkLst>
        </pc:spChg>
        <pc:spChg chg="del">
          <ac:chgData name="Schoch, Oliver" userId="806b1c71-cdf7-4094-9c66-3fad9671316b" providerId="ADAL" clId="{CD9293A1-0F00-4D28-997C-6FB0C3AC8AE7}" dt="2022-11-03T07:06:29.085" v="375" actId="478"/>
          <ac:spMkLst>
            <pc:docMk/>
            <pc:sldMk cId="1524519826" sldId="3464"/>
            <ac:spMk id="17" creationId="{20B68F7D-55BC-4960-9971-64EF90362E76}"/>
          </ac:spMkLst>
        </pc:spChg>
        <pc:spChg chg="mod">
          <ac:chgData name="Schoch, Oliver" userId="806b1c71-cdf7-4094-9c66-3fad9671316b" providerId="ADAL" clId="{CD9293A1-0F00-4D28-997C-6FB0C3AC8AE7}" dt="2022-11-03T09:36:51.499" v="1189" actId="1035"/>
          <ac:spMkLst>
            <pc:docMk/>
            <pc:sldMk cId="1524519826" sldId="3464"/>
            <ac:spMk id="20" creationId="{729F8774-2B71-94E6-8EA6-F66F191518C7}"/>
          </ac:spMkLst>
        </pc:spChg>
        <pc:picChg chg="del">
          <ac:chgData name="Schoch, Oliver" userId="806b1c71-cdf7-4094-9c66-3fad9671316b" providerId="ADAL" clId="{CD9293A1-0F00-4D28-997C-6FB0C3AC8AE7}" dt="2022-11-03T07:06:26.582" v="373" actId="478"/>
          <ac:picMkLst>
            <pc:docMk/>
            <pc:sldMk cId="1524519826" sldId="3464"/>
            <ac:picMk id="7" creationId="{DFFE99D5-BBCA-187B-2108-B2735E7948AF}"/>
          </ac:picMkLst>
        </pc:picChg>
        <pc:picChg chg="add mod">
          <ac:chgData name="Schoch, Oliver" userId="806b1c71-cdf7-4094-9c66-3fad9671316b" providerId="ADAL" clId="{CD9293A1-0F00-4D28-997C-6FB0C3AC8AE7}" dt="2022-11-03T09:36:51.499" v="1189" actId="1035"/>
          <ac:picMkLst>
            <pc:docMk/>
            <pc:sldMk cId="1524519826" sldId="3464"/>
            <ac:picMk id="9" creationId="{0029AAEE-5A45-09C2-A430-768E03EFD31D}"/>
          </ac:picMkLst>
        </pc:picChg>
        <pc:picChg chg="add mod">
          <ac:chgData name="Schoch, Oliver" userId="806b1c71-cdf7-4094-9c66-3fad9671316b" providerId="ADAL" clId="{CD9293A1-0F00-4D28-997C-6FB0C3AC8AE7}" dt="2022-11-03T09:36:51.499" v="1189" actId="1035"/>
          <ac:picMkLst>
            <pc:docMk/>
            <pc:sldMk cId="1524519826" sldId="3464"/>
            <ac:picMk id="11" creationId="{5EA768E4-08B1-26A5-2616-9A8C09781AF5}"/>
          </ac:picMkLst>
        </pc:picChg>
        <pc:picChg chg="add del mod">
          <ac:chgData name="Schoch, Oliver" userId="806b1c71-cdf7-4094-9c66-3fad9671316b" providerId="ADAL" clId="{CD9293A1-0F00-4D28-997C-6FB0C3AC8AE7}" dt="2022-11-03T08:29:44.902" v="1065" actId="478"/>
          <ac:picMkLst>
            <pc:docMk/>
            <pc:sldMk cId="1524519826" sldId="3464"/>
            <ac:picMk id="18" creationId="{C0B4BF48-7666-56A9-EF12-F7484C6FC356}"/>
          </ac:picMkLst>
        </pc:picChg>
        <pc:picChg chg="del">
          <ac:chgData name="Schoch, Oliver" userId="806b1c71-cdf7-4094-9c66-3fad9671316b" providerId="ADAL" clId="{CD9293A1-0F00-4D28-997C-6FB0C3AC8AE7}" dt="2022-11-03T07:03:28.225" v="316" actId="478"/>
          <ac:picMkLst>
            <pc:docMk/>
            <pc:sldMk cId="1524519826" sldId="3464"/>
            <ac:picMk id="19" creationId="{7CB3151C-6DB5-6058-CF78-91322B4595F2}"/>
          </ac:picMkLst>
        </pc:picChg>
        <pc:picChg chg="del">
          <ac:chgData name="Schoch, Oliver" userId="806b1c71-cdf7-4094-9c66-3fad9671316b" providerId="ADAL" clId="{CD9293A1-0F00-4D28-997C-6FB0C3AC8AE7}" dt="2022-11-03T07:04:04.906" v="325" actId="478"/>
          <ac:picMkLst>
            <pc:docMk/>
            <pc:sldMk cId="1524519826" sldId="3464"/>
            <ac:picMk id="1026" creationId="{ACCFF735-8836-4984-8F4E-22E12F2636CA}"/>
          </ac:picMkLst>
        </pc:picChg>
        <pc:picChg chg="del">
          <ac:chgData name="Schoch, Oliver" userId="806b1c71-cdf7-4094-9c66-3fad9671316b" providerId="ADAL" clId="{CD9293A1-0F00-4D28-997C-6FB0C3AC8AE7}" dt="2022-11-03T07:05:02.433" v="334" actId="478"/>
          <ac:picMkLst>
            <pc:docMk/>
            <pc:sldMk cId="1524519826" sldId="3464"/>
            <ac:picMk id="1030" creationId="{169BA6F4-D514-42E4-98F1-7CD1562BB7C1}"/>
          </ac:picMkLst>
        </pc:picChg>
      </pc:sldChg>
      <pc:sldChg chg="addSp delSp modSp mod">
        <pc:chgData name="Schoch, Oliver" userId="806b1c71-cdf7-4094-9c66-3fad9671316b" providerId="ADAL" clId="{CD9293A1-0F00-4D28-997C-6FB0C3AC8AE7}" dt="2022-11-03T09:43:20.053" v="1351" actId="1076"/>
        <pc:sldMkLst>
          <pc:docMk/>
          <pc:sldMk cId="2566755401" sldId="3465"/>
        </pc:sldMkLst>
        <pc:spChg chg="mod">
          <ac:chgData name="Schoch, Oliver" userId="806b1c71-cdf7-4094-9c66-3fad9671316b" providerId="ADAL" clId="{CD9293A1-0F00-4D28-997C-6FB0C3AC8AE7}" dt="2022-11-03T09:43:07.191" v="1348" actId="1076"/>
          <ac:spMkLst>
            <pc:docMk/>
            <pc:sldMk cId="2566755401" sldId="3465"/>
            <ac:spMk id="5" creationId="{E0B687E4-2868-42A7-957F-EA7223708A82}"/>
          </ac:spMkLst>
        </pc:spChg>
        <pc:spChg chg="add del">
          <ac:chgData name="Schoch, Oliver" userId="806b1c71-cdf7-4094-9c66-3fad9671316b" providerId="ADAL" clId="{CD9293A1-0F00-4D28-997C-6FB0C3AC8AE7}" dt="2022-11-03T07:16:37.402" v="875"/>
          <ac:spMkLst>
            <pc:docMk/>
            <pc:sldMk cId="2566755401" sldId="3465"/>
            <ac:spMk id="6" creationId="{009BCC8C-347B-81BD-A6A9-CFA0A306FF10}"/>
          </ac:spMkLst>
        </pc:spChg>
        <pc:spChg chg="add del">
          <ac:chgData name="Schoch, Oliver" userId="806b1c71-cdf7-4094-9c66-3fad9671316b" providerId="ADAL" clId="{CD9293A1-0F00-4D28-997C-6FB0C3AC8AE7}" dt="2022-11-03T07:16:59.860" v="883"/>
          <ac:spMkLst>
            <pc:docMk/>
            <pc:sldMk cId="2566755401" sldId="3465"/>
            <ac:spMk id="9" creationId="{B5D74406-971F-EECC-608D-B31723047F67}"/>
          </ac:spMkLst>
        </pc:spChg>
        <pc:spChg chg="mod">
          <ac:chgData name="Schoch, Oliver" userId="806b1c71-cdf7-4094-9c66-3fad9671316b" providerId="ADAL" clId="{CD9293A1-0F00-4D28-997C-6FB0C3AC8AE7}" dt="2022-11-03T09:43:13.168" v="1349" actId="20577"/>
          <ac:spMkLst>
            <pc:docMk/>
            <pc:sldMk cId="2566755401" sldId="3465"/>
            <ac:spMk id="12" creationId="{7B616FC6-908D-46E6-B106-800E663C0A22}"/>
          </ac:spMkLst>
        </pc:spChg>
        <pc:spChg chg="mod">
          <ac:chgData name="Schoch, Oliver" userId="806b1c71-cdf7-4094-9c66-3fad9671316b" providerId="ADAL" clId="{CD9293A1-0F00-4D28-997C-6FB0C3AC8AE7}" dt="2022-11-03T09:43:20.053" v="1351" actId="1076"/>
          <ac:spMkLst>
            <pc:docMk/>
            <pc:sldMk cId="2566755401" sldId="3465"/>
            <ac:spMk id="17" creationId="{20B68F7D-55BC-4960-9971-64EF90362E76}"/>
          </ac:spMkLst>
        </pc:spChg>
        <pc:spChg chg="mod">
          <ac:chgData name="Schoch, Oliver" userId="806b1c71-cdf7-4094-9c66-3fad9671316b" providerId="ADAL" clId="{CD9293A1-0F00-4D28-997C-6FB0C3AC8AE7}" dt="2022-11-03T09:42:46.736" v="1344" actId="1076"/>
          <ac:spMkLst>
            <pc:docMk/>
            <pc:sldMk cId="2566755401" sldId="3465"/>
            <ac:spMk id="20" creationId="{729F8774-2B71-94E6-8EA6-F66F191518C7}"/>
          </ac:spMkLst>
        </pc:spChg>
        <pc:picChg chg="del">
          <ac:chgData name="Schoch, Oliver" userId="806b1c71-cdf7-4094-9c66-3fad9671316b" providerId="ADAL" clId="{CD9293A1-0F00-4D28-997C-6FB0C3AC8AE7}" dt="2022-11-03T07:16:46.585" v="881" actId="478"/>
          <ac:picMkLst>
            <pc:docMk/>
            <pc:sldMk cId="2566755401" sldId="3465"/>
            <ac:picMk id="7" creationId="{DFFE99D5-BBCA-187B-2108-B2735E7948AF}"/>
          </ac:picMkLst>
        </pc:picChg>
        <pc:picChg chg="add mod">
          <ac:chgData name="Schoch, Oliver" userId="806b1c71-cdf7-4094-9c66-3fad9671316b" providerId="ADAL" clId="{CD9293A1-0F00-4D28-997C-6FB0C3AC8AE7}" dt="2022-11-03T09:42:48.682" v="1345" actId="1076"/>
          <ac:picMkLst>
            <pc:docMk/>
            <pc:sldMk cId="2566755401" sldId="3465"/>
            <ac:picMk id="8" creationId="{EF4F75A9-D0E3-409E-AC5C-EE3E207B3E61}"/>
          </ac:picMkLst>
        </pc:picChg>
        <pc:picChg chg="add mod">
          <ac:chgData name="Schoch, Oliver" userId="806b1c71-cdf7-4094-9c66-3fad9671316b" providerId="ADAL" clId="{CD9293A1-0F00-4D28-997C-6FB0C3AC8AE7}" dt="2022-11-03T09:43:16.384" v="1350" actId="1076"/>
          <ac:picMkLst>
            <pc:docMk/>
            <pc:sldMk cId="2566755401" sldId="3465"/>
            <ac:picMk id="10" creationId="{C8865D5A-6AD2-C740-6832-F7F341BA1240}"/>
          </ac:picMkLst>
        </pc:picChg>
        <pc:picChg chg="del">
          <ac:chgData name="Schoch, Oliver" userId="806b1c71-cdf7-4094-9c66-3fad9671316b" providerId="ADAL" clId="{CD9293A1-0F00-4D28-997C-6FB0C3AC8AE7}" dt="2022-11-03T07:16:33.783" v="873" actId="478"/>
          <ac:picMkLst>
            <pc:docMk/>
            <pc:sldMk cId="2566755401" sldId="3465"/>
            <ac:picMk id="19" creationId="{7CB3151C-6DB5-6058-CF78-91322B4595F2}"/>
          </ac:picMkLst>
        </pc:picChg>
      </pc:sldChg>
      <pc:sldChg chg="modSp mod">
        <pc:chgData name="Schoch, Oliver" userId="806b1c71-cdf7-4094-9c66-3fad9671316b" providerId="ADAL" clId="{CD9293A1-0F00-4D28-997C-6FB0C3AC8AE7}" dt="2022-11-03T08:28:13.830" v="1051" actId="20577"/>
        <pc:sldMkLst>
          <pc:docMk/>
          <pc:sldMk cId="101992168" sldId="3467"/>
        </pc:sldMkLst>
        <pc:spChg chg="mod">
          <ac:chgData name="Schoch, Oliver" userId="806b1c71-cdf7-4094-9c66-3fad9671316b" providerId="ADAL" clId="{CD9293A1-0F00-4D28-997C-6FB0C3AC8AE7}" dt="2022-11-03T08:28:13.830" v="1051" actId="20577"/>
          <ac:spMkLst>
            <pc:docMk/>
            <pc:sldMk cId="101992168" sldId="3467"/>
            <ac:spMk id="18" creationId="{6965EEEF-0091-4040-9527-6FD7836B6167}"/>
          </ac:spMkLst>
        </pc:spChg>
      </pc:sldChg>
      <pc:sldChg chg="delSp modSp add mod">
        <pc:chgData name="Schoch, Oliver" userId="806b1c71-cdf7-4094-9c66-3fad9671316b" providerId="ADAL" clId="{CD9293A1-0F00-4D28-997C-6FB0C3AC8AE7}" dt="2022-11-03T09:41:09.143" v="1270" actId="1076"/>
        <pc:sldMkLst>
          <pc:docMk/>
          <pc:sldMk cId="952567805" sldId="3468"/>
        </pc:sldMkLst>
        <pc:spChg chg="del">
          <ac:chgData name="Schoch, Oliver" userId="806b1c71-cdf7-4094-9c66-3fad9671316b" providerId="ADAL" clId="{CD9293A1-0F00-4D28-997C-6FB0C3AC8AE7}" dt="2022-11-03T08:29:32.463" v="1059" actId="478"/>
          <ac:spMkLst>
            <pc:docMk/>
            <pc:sldMk cId="952567805" sldId="3468"/>
            <ac:spMk id="5" creationId="{E0B687E4-2868-42A7-957F-EA7223708A82}"/>
          </ac:spMkLst>
        </pc:spChg>
        <pc:spChg chg="del">
          <ac:chgData name="Schoch, Oliver" userId="806b1c71-cdf7-4094-9c66-3fad9671316b" providerId="ADAL" clId="{CD9293A1-0F00-4D28-997C-6FB0C3AC8AE7}" dt="2022-11-03T08:29:36.064" v="1062" actId="478"/>
          <ac:spMkLst>
            <pc:docMk/>
            <pc:sldMk cId="952567805" sldId="3468"/>
            <ac:spMk id="6" creationId="{9F05196F-1687-497F-9E07-77A657BAF77C}"/>
          </ac:spMkLst>
        </pc:spChg>
        <pc:spChg chg="mod">
          <ac:chgData name="Schoch, Oliver" userId="806b1c71-cdf7-4094-9c66-3fad9671316b" providerId="ADAL" clId="{CD9293A1-0F00-4D28-997C-6FB0C3AC8AE7}" dt="2022-11-03T09:41:09.143" v="1270" actId="1076"/>
          <ac:spMkLst>
            <pc:docMk/>
            <pc:sldMk cId="952567805" sldId="3468"/>
            <ac:spMk id="14" creationId="{AC746462-51FA-4905-8374-73B786CBB202}"/>
          </ac:spMkLst>
        </pc:spChg>
        <pc:spChg chg="mod">
          <ac:chgData name="Schoch, Oliver" userId="806b1c71-cdf7-4094-9c66-3fad9671316b" providerId="ADAL" clId="{CD9293A1-0F00-4D28-997C-6FB0C3AC8AE7}" dt="2022-11-03T09:36:40.098" v="1163" actId="1035"/>
          <ac:spMkLst>
            <pc:docMk/>
            <pc:sldMk cId="952567805" sldId="3468"/>
            <ac:spMk id="15" creationId="{B25B4634-C68D-42B1-8259-D97C65B9AE22}"/>
          </ac:spMkLst>
        </pc:spChg>
        <pc:spChg chg="del mod">
          <ac:chgData name="Schoch, Oliver" userId="806b1c71-cdf7-4094-9c66-3fad9671316b" providerId="ADAL" clId="{CD9293A1-0F00-4D28-997C-6FB0C3AC8AE7}" dt="2022-11-03T08:29:39.159" v="1064" actId="478"/>
          <ac:spMkLst>
            <pc:docMk/>
            <pc:sldMk cId="952567805" sldId="3468"/>
            <ac:spMk id="16" creationId="{F9B43E15-9536-4C8F-91A8-6B45D2F8B268}"/>
          </ac:spMkLst>
        </pc:spChg>
        <pc:spChg chg="del">
          <ac:chgData name="Schoch, Oliver" userId="806b1c71-cdf7-4094-9c66-3fad9671316b" providerId="ADAL" clId="{CD9293A1-0F00-4D28-997C-6FB0C3AC8AE7}" dt="2022-11-03T08:29:33.889" v="1060" actId="478"/>
          <ac:spMkLst>
            <pc:docMk/>
            <pc:sldMk cId="952567805" sldId="3468"/>
            <ac:spMk id="20" creationId="{729F8774-2B71-94E6-8EA6-F66F191518C7}"/>
          </ac:spMkLst>
        </pc:spChg>
        <pc:picChg chg="del">
          <ac:chgData name="Schoch, Oliver" userId="806b1c71-cdf7-4094-9c66-3fad9671316b" providerId="ADAL" clId="{CD9293A1-0F00-4D28-997C-6FB0C3AC8AE7}" dt="2022-11-03T08:29:31.305" v="1058" actId="478"/>
          <ac:picMkLst>
            <pc:docMk/>
            <pc:sldMk cId="952567805" sldId="3468"/>
            <ac:picMk id="9" creationId="{0029AAEE-5A45-09C2-A430-768E03EFD31D}"/>
          </ac:picMkLst>
        </pc:picChg>
        <pc:picChg chg="del">
          <ac:chgData name="Schoch, Oliver" userId="806b1c71-cdf7-4094-9c66-3fad9671316b" providerId="ADAL" clId="{CD9293A1-0F00-4D28-997C-6FB0C3AC8AE7}" dt="2022-11-03T08:29:34.481" v="1061" actId="478"/>
          <ac:picMkLst>
            <pc:docMk/>
            <pc:sldMk cId="952567805" sldId="3468"/>
            <ac:picMk id="11" creationId="{5EA768E4-08B1-26A5-2616-9A8C09781AF5}"/>
          </ac:picMkLst>
        </pc:picChg>
        <pc:picChg chg="mod">
          <ac:chgData name="Schoch, Oliver" userId="806b1c71-cdf7-4094-9c66-3fad9671316b" providerId="ADAL" clId="{CD9293A1-0F00-4D28-997C-6FB0C3AC8AE7}" dt="2022-11-03T09:36:40.098" v="1163" actId="1035"/>
          <ac:picMkLst>
            <pc:docMk/>
            <pc:sldMk cId="952567805" sldId="3468"/>
            <ac:picMk id="18" creationId="{C0B4BF48-7666-56A9-EF12-F7484C6FC356}"/>
          </ac:picMkLst>
        </pc:picChg>
      </pc:sldChg>
      <pc:sldChg chg="delSp modSp add mod">
        <pc:chgData name="Schoch, Oliver" userId="806b1c71-cdf7-4094-9c66-3fad9671316b" providerId="ADAL" clId="{CD9293A1-0F00-4D28-997C-6FB0C3AC8AE7}" dt="2022-11-10T10:23:51.691" v="1352" actId="6549"/>
        <pc:sldMkLst>
          <pc:docMk/>
          <pc:sldMk cId="2725650936" sldId="3469"/>
        </pc:sldMkLst>
        <pc:spChg chg="del">
          <ac:chgData name="Schoch, Oliver" userId="806b1c71-cdf7-4094-9c66-3fad9671316b" providerId="ADAL" clId="{CD9293A1-0F00-4D28-997C-6FB0C3AC8AE7}" dt="2022-11-03T08:30:19.704" v="1070" actId="478"/>
          <ac:spMkLst>
            <pc:docMk/>
            <pc:sldMk cId="2725650936" sldId="3469"/>
            <ac:spMk id="5" creationId="{E0B687E4-2868-42A7-957F-EA7223708A82}"/>
          </ac:spMkLst>
        </pc:spChg>
        <pc:spChg chg="mod">
          <ac:chgData name="Schoch, Oliver" userId="806b1c71-cdf7-4094-9c66-3fad9671316b" providerId="ADAL" clId="{CD9293A1-0F00-4D28-997C-6FB0C3AC8AE7}" dt="2022-11-03T09:40:47.909" v="1268" actId="1036"/>
          <ac:spMkLst>
            <pc:docMk/>
            <pc:sldMk cId="2725650936" sldId="3469"/>
            <ac:spMk id="6" creationId="{9F05196F-1687-497F-9E07-77A657BAF77C}"/>
          </ac:spMkLst>
        </pc:spChg>
        <pc:spChg chg="del">
          <ac:chgData name="Schoch, Oliver" userId="806b1c71-cdf7-4094-9c66-3fad9671316b" providerId="ADAL" clId="{CD9293A1-0F00-4D28-997C-6FB0C3AC8AE7}" dt="2022-11-03T08:30:19.704" v="1070" actId="478"/>
          <ac:spMkLst>
            <pc:docMk/>
            <pc:sldMk cId="2725650936" sldId="3469"/>
            <ac:spMk id="12" creationId="{7B616FC6-908D-46E6-B106-800E663C0A22}"/>
          </ac:spMkLst>
        </pc:spChg>
        <pc:spChg chg="mod">
          <ac:chgData name="Schoch, Oliver" userId="806b1c71-cdf7-4094-9c66-3fad9671316b" providerId="ADAL" clId="{CD9293A1-0F00-4D28-997C-6FB0C3AC8AE7}" dt="2022-11-10T10:23:51.691" v="1352" actId="6549"/>
          <ac:spMkLst>
            <pc:docMk/>
            <pc:sldMk cId="2725650936" sldId="3469"/>
            <ac:spMk id="16" creationId="{F9B43E15-9536-4C8F-91A8-6B45D2F8B268}"/>
          </ac:spMkLst>
        </pc:spChg>
        <pc:spChg chg="del">
          <ac:chgData name="Schoch, Oliver" userId="806b1c71-cdf7-4094-9c66-3fad9671316b" providerId="ADAL" clId="{CD9293A1-0F00-4D28-997C-6FB0C3AC8AE7}" dt="2022-11-03T08:30:19.704" v="1070" actId="478"/>
          <ac:spMkLst>
            <pc:docMk/>
            <pc:sldMk cId="2725650936" sldId="3469"/>
            <ac:spMk id="17" creationId="{20B68F7D-55BC-4960-9971-64EF90362E76}"/>
          </ac:spMkLst>
        </pc:spChg>
        <pc:spChg chg="del">
          <ac:chgData name="Schoch, Oliver" userId="806b1c71-cdf7-4094-9c66-3fad9671316b" providerId="ADAL" clId="{CD9293A1-0F00-4D28-997C-6FB0C3AC8AE7}" dt="2022-11-03T08:30:19.704" v="1070" actId="478"/>
          <ac:spMkLst>
            <pc:docMk/>
            <pc:sldMk cId="2725650936" sldId="3469"/>
            <ac:spMk id="20" creationId="{729F8774-2B71-94E6-8EA6-F66F191518C7}"/>
          </ac:spMkLst>
        </pc:spChg>
        <pc:spChg chg="mod">
          <ac:chgData name="Schoch, Oliver" userId="806b1c71-cdf7-4094-9c66-3fad9671316b" providerId="ADAL" clId="{CD9293A1-0F00-4D28-997C-6FB0C3AC8AE7}" dt="2022-11-03T09:40:47.909" v="1268" actId="1036"/>
          <ac:spMkLst>
            <pc:docMk/>
            <pc:sldMk cId="2725650936" sldId="3469"/>
            <ac:spMk id="21" creationId="{AFAA5B82-7132-4245-49BD-8A811788000B}"/>
          </ac:spMkLst>
        </pc:spChg>
        <pc:spChg chg="mod">
          <ac:chgData name="Schoch, Oliver" userId="806b1c71-cdf7-4094-9c66-3fad9671316b" providerId="ADAL" clId="{CD9293A1-0F00-4D28-997C-6FB0C3AC8AE7}" dt="2022-11-03T09:40:22.199" v="1255" actId="1037"/>
          <ac:spMkLst>
            <pc:docMk/>
            <pc:sldMk cId="2725650936" sldId="3469"/>
            <ac:spMk id="22" creationId="{D5617524-1BBB-B728-06DF-B46EAC4D4877}"/>
          </ac:spMkLst>
        </pc:spChg>
        <pc:picChg chg="del">
          <ac:chgData name="Schoch, Oliver" userId="806b1c71-cdf7-4094-9c66-3fad9671316b" providerId="ADAL" clId="{CD9293A1-0F00-4D28-997C-6FB0C3AC8AE7}" dt="2022-11-03T08:30:19.704" v="1070" actId="478"/>
          <ac:picMkLst>
            <pc:docMk/>
            <pc:sldMk cId="2725650936" sldId="3469"/>
            <ac:picMk id="9" creationId="{20481C94-6186-817D-81EA-429033553F83}"/>
          </ac:picMkLst>
        </pc:picChg>
        <pc:picChg chg="del">
          <ac:chgData name="Schoch, Oliver" userId="806b1c71-cdf7-4094-9c66-3fad9671316b" providerId="ADAL" clId="{CD9293A1-0F00-4D28-997C-6FB0C3AC8AE7}" dt="2022-11-03T08:30:19.704" v="1070" actId="478"/>
          <ac:picMkLst>
            <pc:docMk/>
            <pc:sldMk cId="2725650936" sldId="3469"/>
            <ac:picMk id="11" creationId="{E3B46AD0-B2AA-CA0D-5C0A-F86E96EAF05C}"/>
          </ac:picMkLst>
        </pc:picChg>
        <pc:picChg chg="mod">
          <ac:chgData name="Schoch, Oliver" userId="806b1c71-cdf7-4094-9c66-3fad9671316b" providerId="ADAL" clId="{CD9293A1-0F00-4D28-997C-6FB0C3AC8AE7}" dt="2022-11-03T09:40:47.909" v="1268" actId="1036"/>
          <ac:picMkLst>
            <pc:docMk/>
            <pc:sldMk cId="2725650936" sldId="3469"/>
            <ac:picMk id="14" creationId="{32584065-4328-ECC8-4FFA-BDCDBED86C60}"/>
          </ac:picMkLst>
        </pc:picChg>
        <pc:picChg chg="mod">
          <ac:chgData name="Schoch, Oliver" userId="806b1c71-cdf7-4094-9c66-3fad9671316b" providerId="ADAL" clId="{CD9293A1-0F00-4D28-997C-6FB0C3AC8AE7}" dt="2022-11-03T09:40:47.909" v="1268" actId="1036"/>
          <ac:picMkLst>
            <pc:docMk/>
            <pc:sldMk cId="2725650936" sldId="3469"/>
            <ac:picMk id="23" creationId="{01B754B5-AE7D-D7EC-C1DF-07608A5A0D93}"/>
          </ac:picMkLst>
        </pc:picChg>
      </pc:sldChg>
    </pc:docChg>
  </pc:docChgLst>
  <pc:docChgLst>
    <pc:chgData name="Janßen, Benedikt" userId="c525d372-66eb-450d-8434-1281c0f0ec72" providerId="ADAL" clId="{FC64B232-DB77-4F16-89D2-3026474A1E3A}"/>
    <pc:docChg chg="undo custSel addSld delSld modSld">
      <pc:chgData name="Janßen, Benedikt" userId="c525d372-66eb-450d-8434-1281c0f0ec72" providerId="ADAL" clId="{FC64B232-DB77-4F16-89D2-3026474A1E3A}" dt="2022-10-07T10:03:27.416" v="77"/>
      <pc:docMkLst>
        <pc:docMk/>
      </pc:docMkLst>
      <pc:sldChg chg="add del">
        <pc:chgData name="Janßen, Benedikt" userId="c525d372-66eb-450d-8434-1281c0f0ec72" providerId="ADAL" clId="{FC64B232-DB77-4F16-89D2-3026474A1E3A}" dt="2022-10-07T10:03:27.416" v="77"/>
        <pc:sldMkLst>
          <pc:docMk/>
          <pc:sldMk cId="1312834208" sldId="269"/>
        </pc:sldMkLst>
      </pc:sldChg>
      <pc:sldChg chg="modSp mod">
        <pc:chgData name="Janßen, Benedikt" userId="c525d372-66eb-450d-8434-1281c0f0ec72" providerId="ADAL" clId="{FC64B232-DB77-4F16-89D2-3026474A1E3A}" dt="2022-09-30T13:09:15.296" v="64" actId="20577"/>
        <pc:sldMkLst>
          <pc:docMk/>
          <pc:sldMk cId="1161242236" sldId="278"/>
        </pc:sldMkLst>
        <pc:spChg chg="mod">
          <ac:chgData name="Janßen, Benedikt" userId="c525d372-66eb-450d-8434-1281c0f0ec72" providerId="ADAL" clId="{FC64B232-DB77-4F16-89D2-3026474A1E3A}" dt="2022-09-30T13:09:00.728" v="56" actId="20577"/>
          <ac:spMkLst>
            <pc:docMk/>
            <pc:sldMk cId="1161242236" sldId="278"/>
            <ac:spMk id="5" creationId="{E0B687E4-2868-42A7-957F-EA7223708A82}"/>
          </ac:spMkLst>
        </pc:spChg>
        <pc:spChg chg="mod">
          <ac:chgData name="Janßen, Benedikt" userId="c525d372-66eb-450d-8434-1281c0f0ec72" providerId="ADAL" clId="{FC64B232-DB77-4F16-89D2-3026474A1E3A}" dt="2022-09-30T13:09:15.296" v="64" actId="20577"/>
          <ac:spMkLst>
            <pc:docMk/>
            <pc:sldMk cId="1161242236" sldId="278"/>
            <ac:spMk id="17" creationId="{20B68F7D-55BC-4960-9971-64EF90362E76}"/>
          </ac:spMkLst>
        </pc:spChg>
      </pc:sldChg>
      <pc:sldChg chg="modSp mod">
        <pc:chgData name="Janßen, Benedikt" userId="c525d372-66eb-450d-8434-1281c0f0ec72" providerId="ADAL" clId="{FC64B232-DB77-4F16-89D2-3026474A1E3A}" dt="2022-09-30T13:07:14.006" v="11" actId="1076"/>
        <pc:sldMkLst>
          <pc:docMk/>
          <pc:sldMk cId="1501748089" sldId="3433"/>
        </pc:sldMkLst>
        <pc:spChg chg="mod">
          <ac:chgData name="Janßen, Benedikt" userId="c525d372-66eb-450d-8434-1281c0f0ec72" providerId="ADAL" clId="{FC64B232-DB77-4F16-89D2-3026474A1E3A}" dt="2022-09-30T13:07:06.083" v="8" actId="1076"/>
          <ac:spMkLst>
            <pc:docMk/>
            <pc:sldMk cId="1501748089" sldId="3433"/>
            <ac:spMk id="11" creationId="{8C1C713B-6BAC-7FBD-0ACC-8788E045FF26}"/>
          </ac:spMkLst>
        </pc:spChg>
        <pc:picChg chg="mod">
          <ac:chgData name="Janßen, Benedikt" userId="c525d372-66eb-450d-8434-1281c0f0ec72" providerId="ADAL" clId="{FC64B232-DB77-4F16-89D2-3026474A1E3A}" dt="2022-09-30T13:07:14.006" v="11" actId="1076"/>
          <ac:picMkLst>
            <pc:docMk/>
            <pc:sldMk cId="1501748089" sldId="3433"/>
            <ac:picMk id="10" creationId="{9BCEEE2B-827C-5525-5DC2-00C6C2E27816}"/>
          </ac:picMkLst>
        </pc:picChg>
      </pc:sldChg>
      <pc:sldChg chg="modSp mod">
        <pc:chgData name="Janßen, Benedikt" userId="c525d372-66eb-450d-8434-1281c0f0ec72" providerId="ADAL" clId="{FC64B232-DB77-4F16-89D2-3026474A1E3A}" dt="2022-09-30T13:08:06.185" v="23" actId="6549"/>
        <pc:sldMkLst>
          <pc:docMk/>
          <pc:sldMk cId="1524519826" sldId="3464"/>
        </pc:sldMkLst>
        <pc:spChg chg="mod">
          <ac:chgData name="Janßen, Benedikt" userId="c525d372-66eb-450d-8434-1281c0f0ec72" providerId="ADAL" clId="{FC64B232-DB77-4F16-89D2-3026474A1E3A}" dt="2022-09-30T13:08:06.185" v="23" actId="6549"/>
          <ac:spMkLst>
            <pc:docMk/>
            <pc:sldMk cId="1524519826" sldId="3464"/>
            <ac:spMk id="14" creationId="{AC746462-51FA-4905-8374-73B786CBB202}"/>
          </ac:spMkLst>
        </pc:spChg>
      </pc:sldChg>
      <pc:sldChg chg="modSp mod">
        <pc:chgData name="Janßen, Benedikt" userId="c525d372-66eb-450d-8434-1281c0f0ec72" providerId="ADAL" clId="{FC64B232-DB77-4F16-89D2-3026474A1E3A}" dt="2022-09-30T13:10:19.422" v="75" actId="1076"/>
        <pc:sldMkLst>
          <pc:docMk/>
          <pc:sldMk cId="2566755401" sldId="3465"/>
        </pc:sldMkLst>
        <pc:spChg chg="mod">
          <ac:chgData name="Janßen, Benedikt" userId="c525d372-66eb-450d-8434-1281c0f0ec72" providerId="ADAL" clId="{FC64B232-DB77-4F16-89D2-3026474A1E3A}" dt="2022-09-30T13:10:15.643" v="74" actId="1076"/>
          <ac:spMkLst>
            <pc:docMk/>
            <pc:sldMk cId="2566755401" sldId="3465"/>
            <ac:spMk id="5" creationId="{E0B687E4-2868-42A7-957F-EA7223708A82}"/>
          </ac:spMkLst>
        </pc:spChg>
        <pc:spChg chg="mod">
          <ac:chgData name="Janßen, Benedikt" userId="c525d372-66eb-450d-8434-1281c0f0ec72" providerId="ADAL" clId="{FC64B232-DB77-4F16-89D2-3026474A1E3A}" dt="2022-09-30T13:09:59.962" v="70" actId="14100"/>
          <ac:spMkLst>
            <pc:docMk/>
            <pc:sldMk cId="2566755401" sldId="3465"/>
            <ac:spMk id="12" creationId="{7B616FC6-908D-46E6-B106-800E663C0A22}"/>
          </ac:spMkLst>
        </pc:spChg>
        <pc:spChg chg="mod">
          <ac:chgData name="Janßen, Benedikt" userId="c525d372-66eb-450d-8434-1281c0f0ec72" providerId="ADAL" clId="{FC64B232-DB77-4F16-89D2-3026474A1E3A}" dt="2022-09-30T13:10:19.422" v="75" actId="1076"/>
          <ac:spMkLst>
            <pc:docMk/>
            <pc:sldMk cId="2566755401" sldId="3465"/>
            <ac:spMk id="17" creationId="{20B68F7D-55BC-4960-9971-64EF90362E76}"/>
          </ac:spMkLst>
        </pc:spChg>
        <pc:spChg chg="mod">
          <ac:chgData name="Janßen, Benedikt" userId="c525d372-66eb-450d-8434-1281c0f0ec72" providerId="ADAL" clId="{FC64B232-DB77-4F16-89D2-3026474A1E3A}" dt="2022-09-30T13:09:46.737" v="67" actId="1076"/>
          <ac:spMkLst>
            <pc:docMk/>
            <pc:sldMk cId="2566755401" sldId="3465"/>
            <ac:spMk id="20" creationId="{729F8774-2B71-94E6-8EA6-F66F191518C7}"/>
          </ac:spMkLst>
        </pc:spChg>
        <pc:picChg chg="mod">
          <ac:chgData name="Janßen, Benedikt" userId="c525d372-66eb-450d-8434-1281c0f0ec72" providerId="ADAL" clId="{FC64B232-DB77-4F16-89D2-3026474A1E3A}" dt="2022-09-30T13:09:59.962" v="70" actId="14100"/>
          <ac:picMkLst>
            <pc:docMk/>
            <pc:sldMk cId="2566755401" sldId="3465"/>
            <ac:picMk id="7" creationId="{DFFE99D5-BBCA-187B-2108-B2735E7948AF}"/>
          </ac:picMkLst>
        </pc:picChg>
        <pc:picChg chg="mod">
          <ac:chgData name="Janßen, Benedikt" userId="c525d372-66eb-450d-8434-1281c0f0ec72" providerId="ADAL" clId="{FC64B232-DB77-4F16-89D2-3026474A1E3A}" dt="2022-09-30T13:09:46.737" v="67" actId="1076"/>
          <ac:picMkLst>
            <pc:docMk/>
            <pc:sldMk cId="2566755401" sldId="3465"/>
            <ac:picMk id="19" creationId="{7CB3151C-6DB5-6058-CF78-91322B4595F2}"/>
          </ac:picMkLst>
        </pc:picChg>
      </pc:sldChg>
    </pc:docChg>
  </pc:docChgLst>
  <pc:docChgLst>
    <pc:chgData name="Schoch, Oliver" userId="806b1c71-cdf7-4094-9c66-3fad9671316b" providerId="ADAL" clId="{4D71A2C4-6445-40F4-906C-29D3C2BEF8F1}"/>
    <pc:docChg chg="undo custSel addSld delSld modSld sldOrd">
      <pc:chgData name="Schoch, Oliver" userId="806b1c71-cdf7-4094-9c66-3fad9671316b" providerId="ADAL" clId="{4D71A2C4-6445-40F4-906C-29D3C2BEF8F1}" dt="2022-09-28T14:00:55.435" v="4744" actId="478"/>
      <pc:docMkLst>
        <pc:docMk/>
      </pc:docMkLst>
      <pc:sldChg chg="del">
        <pc:chgData name="Schoch, Oliver" userId="806b1c71-cdf7-4094-9c66-3fad9671316b" providerId="ADAL" clId="{4D71A2C4-6445-40F4-906C-29D3C2BEF8F1}" dt="2022-09-15T07:18:26.259" v="0" actId="47"/>
        <pc:sldMkLst>
          <pc:docMk/>
          <pc:sldMk cId="3188327812" sldId="256"/>
        </pc:sldMkLst>
      </pc:sldChg>
      <pc:sldChg chg="addSp delSp modSp del mod">
        <pc:chgData name="Schoch, Oliver" userId="806b1c71-cdf7-4094-9c66-3fad9671316b" providerId="ADAL" clId="{4D71A2C4-6445-40F4-906C-29D3C2BEF8F1}" dt="2022-09-26T08:07:38.573" v="4143" actId="47"/>
        <pc:sldMkLst>
          <pc:docMk/>
          <pc:sldMk cId="2401607742" sldId="257"/>
        </pc:sldMkLst>
        <pc:picChg chg="add mod ord">
          <ac:chgData name="Schoch, Oliver" userId="806b1c71-cdf7-4094-9c66-3fad9671316b" providerId="ADAL" clId="{4D71A2C4-6445-40F4-906C-29D3C2BEF8F1}" dt="2022-09-26T05:54:10.599" v="3688" actId="1076"/>
          <ac:picMkLst>
            <pc:docMk/>
            <pc:sldMk cId="2401607742" sldId="257"/>
            <ac:picMk id="3" creationId="{C5070F1B-E4D5-AA88-9739-5BF35000A1DD}"/>
          </ac:picMkLst>
        </pc:picChg>
        <pc:picChg chg="del">
          <ac:chgData name="Schoch, Oliver" userId="806b1c71-cdf7-4094-9c66-3fad9671316b" providerId="ADAL" clId="{4D71A2C4-6445-40F4-906C-29D3C2BEF8F1}" dt="2022-09-26T05:53:37.909" v="3681" actId="478"/>
          <ac:picMkLst>
            <pc:docMk/>
            <pc:sldMk cId="2401607742" sldId="257"/>
            <ac:picMk id="6" creationId="{901A4CA6-DDD1-93CA-714A-62FBB2F78F6D}"/>
          </ac:picMkLst>
        </pc:picChg>
      </pc:sldChg>
      <pc:sldChg chg="del">
        <pc:chgData name="Schoch, Oliver" userId="806b1c71-cdf7-4094-9c66-3fad9671316b" providerId="ADAL" clId="{4D71A2C4-6445-40F4-906C-29D3C2BEF8F1}" dt="2022-09-26T08:08:28.171" v="4144" actId="47"/>
        <pc:sldMkLst>
          <pc:docMk/>
          <pc:sldMk cId="3461839794" sldId="258"/>
        </pc:sldMkLst>
      </pc:sldChg>
      <pc:sldChg chg="mod ord modShow">
        <pc:chgData name="Schoch, Oliver" userId="806b1c71-cdf7-4094-9c66-3fad9671316b" providerId="ADAL" clId="{4D71A2C4-6445-40F4-906C-29D3C2BEF8F1}" dt="2022-09-15T07:18:53.259" v="4"/>
        <pc:sldMkLst>
          <pc:docMk/>
          <pc:sldMk cId="1815470442" sldId="259"/>
        </pc:sldMkLst>
      </pc:sldChg>
      <pc:sldChg chg="mod ord modShow">
        <pc:chgData name="Schoch, Oliver" userId="806b1c71-cdf7-4094-9c66-3fad9671316b" providerId="ADAL" clId="{4D71A2C4-6445-40F4-906C-29D3C2BEF8F1}" dt="2022-09-15T07:18:53.259" v="4"/>
        <pc:sldMkLst>
          <pc:docMk/>
          <pc:sldMk cId="235981135" sldId="260"/>
        </pc:sldMkLst>
      </pc:sldChg>
      <pc:sldChg chg="mod ord modShow">
        <pc:chgData name="Schoch, Oliver" userId="806b1c71-cdf7-4094-9c66-3fad9671316b" providerId="ADAL" clId="{4D71A2C4-6445-40F4-906C-29D3C2BEF8F1}" dt="2022-09-15T07:18:53.259" v="4"/>
        <pc:sldMkLst>
          <pc:docMk/>
          <pc:sldMk cId="3902400502" sldId="261"/>
        </pc:sldMkLst>
      </pc:sldChg>
      <pc:sldChg chg="mod ord modShow">
        <pc:chgData name="Schoch, Oliver" userId="806b1c71-cdf7-4094-9c66-3fad9671316b" providerId="ADAL" clId="{4D71A2C4-6445-40F4-906C-29D3C2BEF8F1}" dt="2022-09-15T07:18:53.259" v="4"/>
        <pc:sldMkLst>
          <pc:docMk/>
          <pc:sldMk cId="132388906" sldId="262"/>
        </pc:sldMkLst>
      </pc:sldChg>
      <pc:sldChg chg="mod ord modShow">
        <pc:chgData name="Schoch, Oliver" userId="806b1c71-cdf7-4094-9c66-3fad9671316b" providerId="ADAL" clId="{4D71A2C4-6445-40F4-906C-29D3C2BEF8F1}" dt="2022-09-15T07:18:53.259" v="4"/>
        <pc:sldMkLst>
          <pc:docMk/>
          <pc:sldMk cId="3411158286" sldId="263"/>
        </pc:sldMkLst>
      </pc:sldChg>
      <pc:sldChg chg="modSp mod ord modShow">
        <pc:chgData name="Schoch, Oliver" userId="806b1c71-cdf7-4094-9c66-3fad9671316b" providerId="ADAL" clId="{4D71A2C4-6445-40F4-906C-29D3C2BEF8F1}" dt="2022-09-23T11:22:27.803" v="1521" actId="207"/>
        <pc:sldMkLst>
          <pc:docMk/>
          <pc:sldMk cId="984964312" sldId="264"/>
        </pc:sldMkLst>
        <pc:graphicFrameChg chg="modGraphic">
          <ac:chgData name="Schoch, Oliver" userId="806b1c71-cdf7-4094-9c66-3fad9671316b" providerId="ADAL" clId="{4D71A2C4-6445-40F4-906C-29D3C2BEF8F1}" dt="2022-09-23T11:22:27.803" v="1521" actId="207"/>
          <ac:graphicFrameMkLst>
            <pc:docMk/>
            <pc:sldMk cId="984964312" sldId="264"/>
            <ac:graphicFrameMk id="12" creationId="{22EDBC38-94C0-5D08-51CB-4535294D5C20}"/>
          </ac:graphicFrameMkLst>
        </pc:graphicFrameChg>
      </pc:sldChg>
      <pc:sldChg chg="del">
        <pc:chgData name="Schoch, Oliver" userId="806b1c71-cdf7-4094-9c66-3fad9671316b" providerId="ADAL" clId="{4D71A2C4-6445-40F4-906C-29D3C2BEF8F1}" dt="2022-09-15T07:18:58.304" v="5" actId="47"/>
        <pc:sldMkLst>
          <pc:docMk/>
          <pc:sldMk cId="3373318208" sldId="265"/>
        </pc:sldMkLst>
      </pc:sldChg>
      <pc:sldChg chg="del">
        <pc:chgData name="Schoch, Oliver" userId="806b1c71-cdf7-4094-9c66-3fad9671316b" providerId="ADAL" clId="{4D71A2C4-6445-40F4-906C-29D3C2BEF8F1}" dt="2022-09-15T07:18:58.304" v="5" actId="47"/>
        <pc:sldMkLst>
          <pc:docMk/>
          <pc:sldMk cId="1938512457" sldId="266"/>
        </pc:sldMkLst>
      </pc:sldChg>
      <pc:sldChg chg="del">
        <pc:chgData name="Schoch, Oliver" userId="806b1c71-cdf7-4094-9c66-3fad9671316b" providerId="ADAL" clId="{4D71A2C4-6445-40F4-906C-29D3C2BEF8F1}" dt="2022-09-15T07:18:58.304" v="5" actId="47"/>
        <pc:sldMkLst>
          <pc:docMk/>
          <pc:sldMk cId="1755517945" sldId="267"/>
        </pc:sldMkLst>
      </pc:sldChg>
      <pc:sldChg chg="modSp mod">
        <pc:chgData name="Schoch, Oliver" userId="806b1c71-cdf7-4094-9c66-3fad9671316b" providerId="ADAL" clId="{4D71A2C4-6445-40F4-906C-29D3C2BEF8F1}" dt="2022-09-26T09:03:14.825" v="4696" actId="20577"/>
        <pc:sldMkLst>
          <pc:docMk/>
          <pc:sldMk cId="3539230232" sldId="272"/>
        </pc:sldMkLst>
        <pc:spChg chg="mod">
          <ac:chgData name="Schoch, Oliver" userId="806b1c71-cdf7-4094-9c66-3fad9671316b" providerId="ADAL" clId="{4D71A2C4-6445-40F4-906C-29D3C2BEF8F1}" dt="2022-09-26T09:03:14.825" v="4696" actId="20577"/>
          <ac:spMkLst>
            <pc:docMk/>
            <pc:sldMk cId="3539230232" sldId="272"/>
            <ac:spMk id="2" creationId="{AED461A9-2B7B-1CB5-26CE-BEEDCC3235D9}"/>
          </ac:spMkLst>
        </pc:spChg>
      </pc:sldChg>
      <pc:sldChg chg="del">
        <pc:chgData name="Schoch, Oliver" userId="806b1c71-cdf7-4094-9c66-3fad9671316b" providerId="ADAL" clId="{4D71A2C4-6445-40F4-906C-29D3C2BEF8F1}" dt="2022-09-15T07:18:30.833" v="1" actId="47"/>
        <pc:sldMkLst>
          <pc:docMk/>
          <pc:sldMk cId="1225322257" sldId="273"/>
        </pc:sldMkLst>
      </pc:sldChg>
      <pc:sldChg chg="del">
        <pc:chgData name="Schoch, Oliver" userId="806b1c71-cdf7-4094-9c66-3fad9671316b" providerId="ADAL" clId="{4D71A2C4-6445-40F4-906C-29D3C2BEF8F1}" dt="2022-09-15T07:18:26.259" v="0" actId="47"/>
        <pc:sldMkLst>
          <pc:docMk/>
          <pc:sldMk cId="2923855745" sldId="274"/>
        </pc:sldMkLst>
      </pc:sldChg>
      <pc:sldChg chg="del">
        <pc:chgData name="Schoch, Oliver" userId="806b1c71-cdf7-4094-9c66-3fad9671316b" providerId="ADAL" clId="{4D71A2C4-6445-40F4-906C-29D3C2BEF8F1}" dt="2022-09-15T07:18:26.259" v="0" actId="47"/>
        <pc:sldMkLst>
          <pc:docMk/>
          <pc:sldMk cId="434712276" sldId="275"/>
        </pc:sldMkLst>
      </pc:sldChg>
      <pc:sldChg chg="addSp delSp modSp mod">
        <pc:chgData name="Schoch, Oliver" userId="806b1c71-cdf7-4094-9c66-3fad9671316b" providerId="ADAL" clId="{4D71A2C4-6445-40F4-906C-29D3C2BEF8F1}" dt="2022-09-26T05:58:36.254" v="3779" actId="14100"/>
        <pc:sldMkLst>
          <pc:docMk/>
          <pc:sldMk cId="2202409644" sldId="276"/>
        </pc:sldMkLst>
        <pc:spChg chg="add del mod">
          <ac:chgData name="Schoch, Oliver" userId="806b1c71-cdf7-4094-9c66-3fad9671316b" providerId="ADAL" clId="{4D71A2C4-6445-40F4-906C-29D3C2BEF8F1}" dt="2022-09-26T05:56:26.715" v="3739" actId="478"/>
          <ac:spMkLst>
            <pc:docMk/>
            <pc:sldMk cId="2202409644" sldId="276"/>
            <ac:spMk id="6" creationId="{7B006CBA-1868-50C2-FACC-5E49FFBDDE1C}"/>
          </ac:spMkLst>
        </pc:spChg>
        <pc:spChg chg="del">
          <ac:chgData name="Schoch, Oliver" userId="806b1c71-cdf7-4094-9c66-3fad9671316b" providerId="ADAL" clId="{4D71A2C4-6445-40F4-906C-29D3C2BEF8F1}" dt="2022-09-26T05:56:12.842" v="3735" actId="478"/>
          <ac:spMkLst>
            <pc:docMk/>
            <pc:sldMk cId="2202409644" sldId="276"/>
            <ac:spMk id="8" creationId="{17693470-2D89-41B2-CBE3-454748D7C993}"/>
          </ac:spMkLst>
        </pc:spChg>
        <pc:spChg chg="add del mod">
          <ac:chgData name="Schoch, Oliver" userId="806b1c71-cdf7-4094-9c66-3fad9671316b" providerId="ADAL" clId="{4D71A2C4-6445-40F4-906C-29D3C2BEF8F1}" dt="2022-09-26T05:56:22.796" v="3738" actId="478"/>
          <ac:spMkLst>
            <pc:docMk/>
            <pc:sldMk cId="2202409644" sldId="276"/>
            <ac:spMk id="9" creationId="{B496DBDD-8B5B-4F26-9C3F-2A3DA6F5C9AA}"/>
          </ac:spMkLst>
        </pc:spChg>
        <pc:spChg chg="del">
          <ac:chgData name="Schoch, Oliver" userId="806b1c71-cdf7-4094-9c66-3fad9671316b" providerId="ADAL" clId="{4D71A2C4-6445-40F4-906C-29D3C2BEF8F1}" dt="2022-09-26T05:56:15.208" v="3736" actId="478"/>
          <ac:spMkLst>
            <pc:docMk/>
            <pc:sldMk cId="2202409644" sldId="276"/>
            <ac:spMk id="12" creationId="{1738D005-5B61-0F99-2B15-4CE2F0CA33D1}"/>
          </ac:spMkLst>
        </pc:spChg>
        <pc:spChg chg="del">
          <ac:chgData name="Schoch, Oliver" userId="806b1c71-cdf7-4094-9c66-3fad9671316b" providerId="ADAL" clId="{4D71A2C4-6445-40F4-906C-29D3C2BEF8F1}" dt="2022-09-26T05:56:16.797" v="3737" actId="478"/>
          <ac:spMkLst>
            <pc:docMk/>
            <pc:sldMk cId="2202409644" sldId="276"/>
            <ac:spMk id="13" creationId="{88ED06A6-9470-9F52-CA2F-CF62CC7A4B33}"/>
          </ac:spMkLst>
        </pc:spChg>
        <pc:spChg chg="add mod">
          <ac:chgData name="Schoch, Oliver" userId="806b1c71-cdf7-4094-9c66-3fad9671316b" providerId="ADAL" clId="{4D71A2C4-6445-40F4-906C-29D3C2BEF8F1}" dt="2022-09-26T05:58:36.254" v="3779" actId="14100"/>
          <ac:spMkLst>
            <pc:docMk/>
            <pc:sldMk cId="2202409644" sldId="276"/>
            <ac:spMk id="57" creationId="{40D7EB16-B7C3-E784-99B7-597FB93330C3}"/>
          </ac:spMkLst>
        </pc:spChg>
        <pc:picChg chg="add mod ord modCrop">
          <ac:chgData name="Schoch, Oliver" userId="806b1c71-cdf7-4094-9c66-3fad9671316b" providerId="ADAL" clId="{4D71A2C4-6445-40F4-906C-29D3C2BEF8F1}" dt="2022-09-26T05:55:59.464" v="3734" actId="1076"/>
          <ac:picMkLst>
            <pc:docMk/>
            <pc:sldMk cId="2202409644" sldId="276"/>
            <ac:picMk id="3" creationId="{A17CB233-7853-AC71-52E1-D777D91BA120}"/>
          </ac:picMkLst>
        </pc:picChg>
        <pc:picChg chg="del">
          <ac:chgData name="Schoch, Oliver" userId="806b1c71-cdf7-4094-9c66-3fad9671316b" providerId="ADAL" clId="{4D71A2C4-6445-40F4-906C-29D3C2BEF8F1}" dt="2022-09-26T05:54:16.165" v="3689" actId="478"/>
          <ac:picMkLst>
            <pc:docMk/>
            <pc:sldMk cId="2202409644" sldId="276"/>
            <ac:picMk id="29" creationId="{9CB968B4-CFBF-405F-A1D5-9661717B952B}"/>
          </ac:picMkLst>
        </pc:picChg>
      </pc:sldChg>
      <pc:sldChg chg="del">
        <pc:chgData name="Schoch, Oliver" userId="806b1c71-cdf7-4094-9c66-3fad9671316b" providerId="ADAL" clId="{4D71A2C4-6445-40F4-906C-29D3C2BEF8F1}" dt="2022-09-15T07:18:26.259" v="0" actId="47"/>
        <pc:sldMkLst>
          <pc:docMk/>
          <pc:sldMk cId="3666663956" sldId="277"/>
        </pc:sldMkLst>
      </pc:sldChg>
      <pc:sldChg chg="del">
        <pc:chgData name="Schoch, Oliver" userId="806b1c71-cdf7-4094-9c66-3fad9671316b" providerId="ADAL" clId="{4D71A2C4-6445-40F4-906C-29D3C2BEF8F1}" dt="2022-09-15T07:18:26.259" v="0" actId="47"/>
        <pc:sldMkLst>
          <pc:docMk/>
          <pc:sldMk cId="635553876" sldId="278"/>
        </pc:sldMkLst>
      </pc:sldChg>
      <pc:sldChg chg="del">
        <pc:chgData name="Schoch, Oliver" userId="806b1c71-cdf7-4094-9c66-3fad9671316b" providerId="ADAL" clId="{4D71A2C4-6445-40F4-906C-29D3C2BEF8F1}" dt="2022-09-15T07:18:26.259" v="0" actId="47"/>
        <pc:sldMkLst>
          <pc:docMk/>
          <pc:sldMk cId="853843978" sldId="279"/>
        </pc:sldMkLst>
      </pc:sldChg>
      <pc:sldChg chg="delSp modSp add mod">
        <pc:chgData name="Schoch, Oliver" userId="806b1c71-cdf7-4094-9c66-3fad9671316b" providerId="ADAL" clId="{4D71A2C4-6445-40F4-906C-29D3C2BEF8F1}" dt="2022-09-28T14:00:55.435" v="4744" actId="478"/>
        <pc:sldMkLst>
          <pc:docMk/>
          <pc:sldMk cId="1127836770" sldId="3422"/>
        </pc:sldMkLst>
        <pc:spChg chg="mod">
          <ac:chgData name="Schoch, Oliver" userId="806b1c71-cdf7-4094-9c66-3fad9671316b" providerId="ADAL" clId="{4D71A2C4-6445-40F4-906C-29D3C2BEF8F1}" dt="2022-09-15T07:50:17.782" v="50" actId="6549"/>
          <ac:spMkLst>
            <pc:docMk/>
            <pc:sldMk cId="1127836770" sldId="3422"/>
            <ac:spMk id="3" creationId="{5A7EF1FC-1354-4006-AB05-363425B53800}"/>
          </ac:spMkLst>
        </pc:spChg>
        <pc:spChg chg="del mod">
          <ac:chgData name="Schoch, Oliver" userId="806b1c71-cdf7-4094-9c66-3fad9671316b" providerId="ADAL" clId="{4D71A2C4-6445-40F4-906C-29D3C2BEF8F1}" dt="2022-09-28T14:00:55.435" v="4744" actId="478"/>
          <ac:spMkLst>
            <pc:docMk/>
            <pc:sldMk cId="1127836770" sldId="3422"/>
            <ac:spMk id="4" creationId="{6CEABD14-6957-4C99-8446-391B018BEC03}"/>
          </ac:spMkLst>
        </pc:spChg>
        <pc:picChg chg="del">
          <ac:chgData name="Schoch, Oliver" userId="806b1c71-cdf7-4094-9c66-3fad9671316b" providerId="ADAL" clId="{4D71A2C4-6445-40F4-906C-29D3C2BEF8F1}" dt="2022-09-15T07:48:50.499" v="42" actId="478"/>
          <ac:picMkLst>
            <pc:docMk/>
            <pc:sldMk cId="1127836770" sldId="3422"/>
            <ac:picMk id="7" creationId="{FF2BE00B-75A5-427F-855A-AFBD37CAD0AC}"/>
          </ac:picMkLst>
        </pc:picChg>
      </pc:sldChg>
      <pc:sldChg chg="modSp new del mod">
        <pc:chgData name="Schoch, Oliver" userId="806b1c71-cdf7-4094-9c66-3fad9671316b" providerId="ADAL" clId="{4D71A2C4-6445-40F4-906C-29D3C2BEF8F1}" dt="2022-09-15T08:06:45.091" v="177" actId="47"/>
        <pc:sldMkLst>
          <pc:docMk/>
          <pc:sldMk cId="2230599221" sldId="3423"/>
        </pc:sldMkLst>
        <pc:spChg chg="mod">
          <ac:chgData name="Schoch, Oliver" userId="806b1c71-cdf7-4094-9c66-3fad9671316b" providerId="ADAL" clId="{4D71A2C4-6445-40F4-906C-29D3C2BEF8F1}" dt="2022-09-15T08:06:19.170" v="176"/>
          <ac:spMkLst>
            <pc:docMk/>
            <pc:sldMk cId="2230599221" sldId="3423"/>
            <ac:spMk id="2" creationId="{321AB3E6-BC90-4949-FFCB-8259CD5F5923}"/>
          </ac:spMkLst>
        </pc:spChg>
      </pc:sldChg>
      <pc:sldChg chg="modSp add del mod ord">
        <pc:chgData name="Schoch, Oliver" userId="806b1c71-cdf7-4094-9c66-3fad9671316b" providerId="ADAL" clId="{4D71A2C4-6445-40F4-906C-29D3C2BEF8F1}" dt="2022-09-19T09:53:37.630" v="633" actId="47"/>
        <pc:sldMkLst>
          <pc:docMk/>
          <pc:sldMk cId="2963001217" sldId="3423"/>
        </pc:sldMkLst>
        <pc:spChg chg="mod">
          <ac:chgData name="Schoch, Oliver" userId="806b1c71-cdf7-4094-9c66-3fad9671316b" providerId="ADAL" clId="{4D71A2C4-6445-40F4-906C-29D3C2BEF8F1}" dt="2022-09-15T08:13:21.642" v="529" actId="6549"/>
          <ac:spMkLst>
            <pc:docMk/>
            <pc:sldMk cId="2963001217" sldId="3423"/>
            <ac:spMk id="2" creationId="{AED461A9-2B7B-1CB5-26CE-BEEDCC3235D9}"/>
          </ac:spMkLst>
        </pc:spChg>
      </pc:sldChg>
      <pc:sldChg chg="modSp new del mod ord">
        <pc:chgData name="Schoch, Oliver" userId="806b1c71-cdf7-4094-9c66-3fad9671316b" providerId="ADAL" clId="{4D71A2C4-6445-40F4-906C-29D3C2BEF8F1}" dt="2022-09-19T10:56:46.737" v="1009" actId="47"/>
        <pc:sldMkLst>
          <pc:docMk/>
          <pc:sldMk cId="2554576255" sldId="3424"/>
        </pc:sldMkLst>
        <pc:spChg chg="mod">
          <ac:chgData name="Schoch, Oliver" userId="806b1c71-cdf7-4094-9c66-3fad9671316b" providerId="ADAL" clId="{4D71A2C4-6445-40F4-906C-29D3C2BEF8F1}" dt="2022-09-15T08:07:06.690" v="202" actId="5793"/>
          <ac:spMkLst>
            <pc:docMk/>
            <pc:sldMk cId="2554576255" sldId="3424"/>
            <ac:spMk id="4" creationId="{67E74BC5-2F84-57B5-AE62-8C38CADFBC6C}"/>
          </ac:spMkLst>
        </pc:spChg>
        <pc:spChg chg="mod">
          <ac:chgData name="Schoch, Oliver" userId="806b1c71-cdf7-4094-9c66-3fad9671316b" providerId="ADAL" clId="{4D71A2C4-6445-40F4-906C-29D3C2BEF8F1}" dt="2022-09-15T08:08:17.909" v="221" actId="5793"/>
          <ac:spMkLst>
            <pc:docMk/>
            <pc:sldMk cId="2554576255" sldId="3424"/>
            <ac:spMk id="5" creationId="{71E96643-E4B6-257A-7A53-DD483FECC36C}"/>
          </ac:spMkLst>
        </pc:spChg>
      </pc:sldChg>
      <pc:sldChg chg="addSp modSp new del mod ord">
        <pc:chgData name="Schoch, Oliver" userId="806b1c71-cdf7-4094-9c66-3fad9671316b" providerId="ADAL" clId="{4D71A2C4-6445-40F4-906C-29D3C2BEF8F1}" dt="2022-09-23T11:54:28.161" v="2935" actId="47"/>
        <pc:sldMkLst>
          <pc:docMk/>
          <pc:sldMk cId="1860274171" sldId="3425"/>
        </pc:sldMkLst>
        <pc:spChg chg="mod">
          <ac:chgData name="Schoch, Oliver" userId="806b1c71-cdf7-4094-9c66-3fad9671316b" providerId="ADAL" clId="{4D71A2C4-6445-40F4-906C-29D3C2BEF8F1}" dt="2022-09-15T08:08:55.309" v="267" actId="20577"/>
          <ac:spMkLst>
            <pc:docMk/>
            <pc:sldMk cId="1860274171" sldId="3425"/>
            <ac:spMk id="2" creationId="{8A0CB945-A591-88A9-E09B-DFA3FD1BDE4A}"/>
          </ac:spMkLst>
        </pc:spChg>
        <pc:spChg chg="mod">
          <ac:chgData name="Schoch, Oliver" userId="806b1c71-cdf7-4094-9c66-3fad9671316b" providerId="ADAL" clId="{4D71A2C4-6445-40F4-906C-29D3C2BEF8F1}" dt="2022-09-15T08:09:12.014" v="285" actId="20577"/>
          <ac:spMkLst>
            <pc:docMk/>
            <pc:sldMk cId="1860274171" sldId="3425"/>
            <ac:spMk id="4" creationId="{242B76ED-93AD-FCFD-D651-7D0DFF2D3F7C}"/>
          </ac:spMkLst>
        </pc:spChg>
        <pc:spChg chg="mod">
          <ac:chgData name="Schoch, Oliver" userId="806b1c71-cdf7-4094-9c66-3fad9671316b" providerId="ADAL" clId="{4D71A2C4-6445-40F4-906C-29D3C2BEF8F1}" dt="2022-09-15T08:13:05.973" v="528" actId="20577"/>
          <ac:spMkLst>
            <pc:docMk/>
            <pc:sldMk cId="1860274171" sldId="3425"/>
            <ac:spMk id="5" creationId="{CAD803FF-25ED-3475-AFD3-1AC7A2222457}"/>
          </ac:spMkLst>
        </pc:spChg>
        <pc:spChg chg="add mod">
          <ac:chgData name="Schoch, Oliver" userId="806b1c71-cdf7-4094-9c66-3fad9671316b" providerId="ADAL" clId="{4D71A2C4-6445-40F4-906C-29D3C2BEF8F1}" dt="2022-09-15T08:12:22.399" v="447" actId="14100"/>
          <ac:spMkLst>
            <pc:docMk/>
            <pc:sldMk cId="1860274171" sldId="3425"/>
            <ac:spMk id="8" creationId="{C33733ED-C8A4-E7C6-7D50-2E783068EBCF}"/>
          </ac:spMkLst>
        </pc:spChg>
        <pc:cxnChg chg="add mod">
          <ac:chgData name="Schoch, Oliver" userId="806b1c71-cdf7-4094-9c66-3fad9671316b" providerId="ADAL" clId="{4D71A2C4-6445-40F4-906C-29D3C2BEF8F1}" dt="2022-09-15T08:11:52.532" v="437" actId="14100"/>
          <ac:cxnSpMkLst>
            <pc:docMk/>
            <pc:sldMk cId="1860274171" sldId="3425"/>
            <ac:cxnSpMk id="6" creationId="{E08A1ECE-1591-8DA0-576D-4DD99892A67D}"/>
          </ac:cxnSpMkLst>
        </pc:cxnChg>
      </pc:sldChg>
      <pc:sldChg chg="modSp new mod">
        <pc:chgData name="Schoch, Oliver" userId="806b1c71-cdf7-4094-9c66-3fad9671316b" providerId="ADAL" clId="{4D71A2C4-6445-40F4-906C-29D3C2BEF8F1}" dt="2022-09-19T09:49:38.997" v="600" actId="20577"/>
        <pc:sldMkLst>
          <pc:docMk/>
          <pc:sldMk cId="1730326630" sldId="3426"/>
        </pc:sldMkLst>
        <pc:spChg chg="mod">
          <ac:chgData name="Schoch, Oliver" userId="806b1c71-cdf7-4094-9c66-3fad9671316b" providerId="ADAL" clId="{4D71A2C4-6445-40F4-906C-29D3C2BEF8F1}" dt="2022-09-19T09:49:38.997" v="600" actId="20577"/>
          <ac:spMkLst>
            <pc:docMk/>
            <pc:sldMk cId="1730326630" sldId="3426"/>
            <ac:spMk id="2" creationId="{E2FF48F5-CEFD-E5BD-9F4A-9B3B7AF31039}"/>
          </ac:spMkLst>
        </pc:spChg>
      </pc:sldChg>
      <pc:sldChg chg="modSp add mod">
        <pc:chgData name="Schoch, Oliver" userId="806b1c71-cdf7-4094-9c66-3fad9671316b" providerId="ADAL" clId="{4D71A2C4-6445-40F4-906C-29D3C2BEF8F1}" dt="2022-09-19T09:50:04.754" v="631" actId="313"/>
        <pc:sldMkLst>
          <pc:docMk/>
          <pc:sldMk cId="3839232408" sldId="3427"/>
        </pc:sldMkLst>
        <pc:spChg chg="mod">
          <ac:chgData name="Schoch, Oliver" userId="806b1c71-cdf7-4094-9c66-3fad9671316b" providerId="ADAL" clId="{4D71A2C4-6445-40F4-906C-29D3C2BEF8F1}" dt="2022-09-19T09:50:04.754" v="631" actId="313"/>
          <ac:spMkLst>
            <pc:docMk/>
            <pc:sldMk cId="3839232408" sldId="3427"/>
            <ac:spMk id="2" creationId="{E2FF48F5-CEFD-E5BD-9F4A-9B3B7AF31039}"/>
          </ac:spMkLst>
        </pc:spChg>
      </pc:sldChg>
      <pc:sldChg chg="modSp add mod">
        <pc:chgData name="Schoch, Oliver" userId="806b1c71-cdf7-4094-9c66-3fad9671316b" providerId="ADAL" clId="{4D71A2C4-6445-40F4-906C-29D3C2BEF8F1}" dt="2022-09-19T09:53:53.065" v="657" actId="5793"/>
        <pc:sldMkLst>
          <pc:docMk/>
          <pc:sldMk cId="2272011229" sldId="3428"/>
        </pc:sldMkLst>
        <pc:spChg chg="mod">
          <ac:chgData name="Schoch, Oliver" userId="806b1c71-cdf7-4094-9c66-3fad9671316b" providerId="ADAL" clId="{4D71A2C4-6445-40F4-906C-29D3C2BEF8F1}" dt="2022-09-19T09:53:53.065" v="657" actId="5793"/>
          <ac:spMkLst>
            <pc:docMk/>
            <pc:sldMk cId="2272011229" sldId="3428"/>
            <ac:spMk id="2" creationId="{E2FF48F5-CEFD-E5BD-9F4A-9B3B7AF31039}"/>
          </ac:spMkLst>
        </pc:spChg>
      </pc:sldChg>
      <pc:sldChg chg="modSp add mod">
        <pc:chgData name="Schoch, Oliver" userId="806b1c71-cdf7-4094-9c66-3fad9671316b" providerId="ADAL" clId="{4D71A2C4-6445-40F4-906C-29D3C2BEF8F1}" dt="2022-09-19T09:54:05.032" v="670" actId="20577"/>
        <pc:sldMkLst>
          <pc:docMk/>
          <pc:sldMk cId="1612726524" sldId="3429"/>
        </pc:sldMkLst>
        <pc:spChg chg="mod">
          <ac:chgData name="Schoch, Oliver" userId="806b1c71-cdf7-4094-9c66-3fad9671316b" providerId="ADAL" clId="{4D71A2C4-6445-40F4-906C-29D3C2BEF8F1}" dt="2022-09-19T09:54:05.032" v="670" actId="20577"/>
          <ac:spMkLst>
            <pc:docMk/>
            <pc:sldMk cId="1612726524" sldId="3429"/>
            <ac:spMk id="2" creationId="{E2FF48F5-CEFD-E5BD-9F4A-9B3B7AF31039}"/>
          </ac:spMkLst>
        </pc:spChg>
      </pc:sldChg>
      <pc:sldChg chg="modSp add mod">
        <pc:chgData name="Schoch, Oliver" userId="806b1c71-cdf7-4094-9c66-3fad9671316b" providerId="ADAL" clId="{4D71A2C4-6445-40F4-906C-29D3C2BEF8F1}" dt="2022-09-19T09:54:17.641" v="677" actId="20577"/>
        <pc:sldMkLst>
          <pc:docMk/>
          <pc:sldMk cId="4244035621" sldId="3430"/>
        </pc:sldMkLst>
        <pc:spChg chg="mod">
          <ac:chgData name="Schoch, Oliver" userId="806b1c71-cdf7-4094-9c66-3fad9671316b" providerId="ADAL" clId="{4D71A2C4-6445-40F4-906C-29D3C2BEF8F1}" dt="2022-09-19T09:54:17.641" v="677" actId="20577"/>
          <ac:spMkLst>
            <pc:docMk/>
            <pc:sldMk cId="4244035621" sldId="3430"/>
            <ac:spMk id="2" creationId="{E2FF48F5-CEFD-E5BD-9F4A-9B3B7AF31039}"/>
          </ac:spMkLst>
        </pc:spChg>
      </pc:sldChg>
      <pc:sldChg chg="modSp new mod">
        <pc:chgData name="Schoch, Oliver" userId="806b1c71-cdf7-4094-9c66-3fad9671316b" providerId="ADAL" clId="{4D71A2C4-6445-40F4-906C-29D3C2BEF8F1}" dt="2022-09-19T09:54:32.720" v="698" actId="20577"/>
        <pc:sldMkLst>
          <pc:docMk/>
          <pc:sldMk cId="2605394067" sldId="3431"/>
        </pc:sldMkLst>
        <pc:spChg chg="mod">
          <ac:chgData name="Schoch, Oliver" userId="806b1c71-cdf7-4094-9c66-3fad9671316b" providerId="ADAL" clId="{4D71A2C4-6445-40F4-906C-29D3C2BEF8F1}" dt="2022-09-19T09:54:32.720" v="698" actId="20577"/>
          <ac:spMkLst>
            <pc:docMk/>
            <pc:sldMk cId="2605394067" sldId="3431"/>
            <ac:spMk id="2" creationId="{45A05905-6F4F-BCF8-1C83-F23E5862302A}"/>
          </ac:spMkLst>
        </pc:spChg>
      </pc:sldChg>
      <pc:sldChg chg="new del">
        <pc:chgData name="Schoch, Oliver" userId="806b1c71-cdf7-4094-9c66-3fad9671316b" providerId="ADAL" clId="{4D71A2C4-6445-40F4-906C-29D3C2BEF8F1}" dt="2022-09-19T09:54:42.747" v="700" actId="47"/>
        <pc:sldMkLst>
          <pc:docMk/>
          <pc:sldMk cId="2551365596" sldId="3432"/>
        </pc:sldMkLst>
      </pc:sldChg>
      <pc:sldChg chg="modSp new mod ord">
        <pc:chgData name="Schoch, Oliver" userId="806b1c71-cdf7-4094-9c66-3fad9671316b" providerId="ADAL" clId="{4D71A2C4-6445-40F4-906C-29D3C2BEF8F1}" dt="2022-09-19T09:54:52.991" v="711" actId="20577"/>
        <pc:sldMkLst>
          <pc:docMk/>
          <pc:sldMk cId="3120118951" sldId="3432"/>
        </pc:sldMkLst>
        <pc:spChg chg="mod">
          <ac:chgData name="Schoch, Oliver" userId="806b1c71-cdf7-4094-9c66-3fad9671316b" providerId="ADAL" clId="{4D71A2C4-6445-40F4-906C-29D3C2BEF8F1}" dt="2022-09-19T09:54:52.991" v="711" actId="20577"/>
          <ac:spMkLst>
            <pc:docMk/>
            <pc:sldMk cId="3120118951" sldId="3432"/>
            <ac:spMk id="2" creationId="{776C44EF-EFA2-6F4D-CB0B-AEE604226BE5}"/>
          </ac:spMkLst>
        </pc:spChg>
      </pc:sldChg>
      <pc:sldChg chg="addSp delSp modSp new mod modAnim">
        <pc:chgData name="Schoch, Oliver" userId="806b1c71-cdf7-4094-9c66-3fad9671316b" providerId="ADAL" clId="{4D71A2C4-6445-40F4-906C-29D3C2BEF8F1}" dt="2022-09-26T09:03:53.925" v="4698"/>
        <pc:sldMkLst>
          <pc:docMk/>
          <pc:sldMk cId="1501748089" sldId="3433"/>
        </pc:sldMkLst>
        <pc:spChg chg="mod">
          <ac:chgData name="Schoch, Oliver" userId="806b1c71-cdf7-4094-9c66-3fad9671316b" providerId="ADAL" clId="{4D71A2C4-6445-40F4-906C-29D3C2BEF8F1}" dt="2022-09-19T09:59:05.076" v="742" actId="5793"/>
          <ac:spMkLst>
            <pc:docMk/>
            <pc:sldMk cId="1501748089" sldId="3433"/>
            <ac:spMk id="2" creationId="{86B1EDCE-FB96-CD0A-56B7-4305FE5C4C81}"/>
          </ac:spMkLst>
        </pc:spChg>
        <pc:spChg chg="mod">
          <ac:chgData name="Schoch, Oliver" userId="806b1c71-cdf7-4094-9c66-3fad9671316b" providerId="ADAL" clId="{4D71A2C4-6445-40F4-906C-29D3C2BEF8F1}" dt="2022-09-19T10:45:18.386" v="902" actId="20577"/>
          <ac:spMkLst>
            <pc:docMk/>
            <pc:sldMk cId="1501748089" sldId="3433"/>
            <ac:spMk id="4" creationId="{29C78EF2-D264-6F02-97D6-1C173E2C23C9}"/>
          </ac:spMkLst>
        </pc:spChg>
        <pc:spChg chg="del">
          <ac:chgData name="Schoch, Oliver" userId="806b1c71-cdf7-4094-9c66-3fad9671316b" providerId="ADAL" clId="{4D71A2C4-6445-40F4-906C-29D3C2BEF8F1}" dt="2022-09-19T09:59:28.607" v="743" actId="478"/>
          <ac:spMkLst>
            <pc:docMk/>
            <pc:sldMk cId="1501748089" sldId="3433"/>
            <ac:spMk id="5" creationId="{4D933E9A-C286-3E01-B829-E191A1A11C61}"/>
          </ac:spMkLst>
        </pc:spChg>
        <pc:spChg chg="add del">
          <ac:chgData name="Schoch, Oliver" userId="806b1c71-cdf7-4094-9c66-3fad9671316b" providerId="ADAL" clId="{4D71A2C4-6445-40F4-906C-29D3C2BEF8F1}" dt="2022-09-23T11:34:20.522" v="1795"/>
          <ac:spMkLst>
            <pc:docMk/>
            <pc:sldMk cId="1501748089" sldId="3433"/>
            <ac:spMk id="5" creationId="{925C29AA-01E1-6C2D-D8E6-C001E164B1FF}"/>
          </ac:spMkLst>
        </pc:spChg>
        <pc:spChg chg="add mod">
          <ac:chgData name="Schoch, Oliver" userId="806b1c71-cdf7-4094-9c66-3fad9671316b" providerId="ADAL" clId="{4D71A2C4-6445-40F4-906C-29D3C2BEF8F1}" dt="2022-09-19T10:02:32.408" v="856" actId="14100"/>
          <ac:spMkLst>
            <pc:docMk/>
            <pc:sldMk cId="1501748089" sldId="3433"/>
            <ac:spMk id="7" creationId="{76EC0EEE-F085-0B9B-16FB-D68D59FA6FC2}"/>
          </ac:spMkLst>
        </pc:spChg>
        <pc:spChg chg="add mod">
          <ac:chgData name="Schoch, Oliver" userId="806b1c71-cdf7-4094-9c66-3fad9671316b" providerId="ADAL" clId="{4D71A2C4-6445-40F4-906C-29D3C2BEF8F1}" dt="2022-09-19T10:02:48.124" v="873" actId="14100"/>
          <ac:spMkLst>
            <pc:docMk/>
            <pc:sldMk cId="1501748089" sldId="3433"/>
            <ac:spMk id="8" creationId="{28092E6F-85AF-D1B2-8F33-795B32E6BB43}"/>
          </ac:spMkLst>
        </pc:spChg>
        <pc:spChg chg="add mod">
          <ac:chgData name="Schoch, Oliver" userId="806b1c71-cdf7-4094-9c66-3fad9671316b" providerId="ADAL" clId="{4D71A2C4-6445-40F4-906C-29D3C2BEF8F1}" dt="2022-09-19T10:03:01.382" v="875" actId="14100"/>
          <ac:spMkLst>
            <pc:docMk/>
            <pc:sldMk cId="1501748089" sldId="3433"/>
            <ac:spMk id="9" creationId="{F5740F2B-7FE6-8D67-3155-582DDC3D1BD7}"/>
          </ac:spMkLst>
        </pc:spChg>
        <pc:spChg chg="add mod">
          <ac:chgData name="Schoch, Oliver" userId="806b1c71-cdf7-4094-9c66-3fad9671316b" providerId="ADAL" clId="{4D71A2C4-6445-40F4-906C-29D3C2BEF8F1}" dt="2022-09-23T11:34:56.922" v="1874" actId="1076"/>
          <ac:spMkLst>
            <pc:docMk/>
            <pc:sldMk cId="1501748089" sldId="3433"/>
            <ac:spMk id="11" creationId="{8C1C713B-6BAC-7FBD-0ACC-8788E045FF26}"/>
          </ac:spMkLst>
        </pc:spChg>
        <pc:spChg chg="add mod">
          <ac:chgData name="Schoch, Oliver" userId="806b1c71-cdf7-4094-9c66-3fad9671316b" providerId="ADAL" clId="{4D71A2C4-6445-40F4-906C-29D3C2BEF8F1}" dt="2022-09-26T08:09:21.502" v="4146" actId="1036"/>
          <ac:spMkLst>
            <pc:docMk/>
            <pc:sldMk cId="1501748089" sldId="3433"/>
            <ac:spMk id="12" creationId="{A4F3EDFF-7FA0-7079-A237-5B7D99D53605}"/>
          </ac:spMkLst>
        </pc:spChg>
        <pc:picChg chg="add mod ord">
          <ac:chgData name="Schoch, Oliver" userId="806b1c71-cdf7-4094-9c66-3fad9671316b" providerId="ADAL" clId="{4D71A2C4-6445-40F4-906C-29D3C2BEF8F1}" dt="2022-09-19T10:00:17.804" v="764" actId="1076"/>
          <ac:picMkLst>
            <pc:docMk/>
            <pc:sldMk cId="1501748089" sldId="3433"/>
            <ac:picMk id="6" creationId="{04A2509D-DAE9-3730-DBE9-563CE4C7A4DA}"/>
          </ac:picMkLst>
        </pc:picChg>
        <pc:picChg chg="add del mod">
          <ac:chgData name="Schoch, Oliver" userId="806b1c71-cdf7-4094-9c66-3fad9671316b" providerId="ADAL" clId="{4D71A2C4-6445-40F4-906C-29D3C2BEF8F1}" dt="2022-09-19T09:59:47.916" v="758" actId="478"/>
          <ac:picMkLst>
            <pc:docMk/>
            <pc:sldMk cId="1501748089" sldId="3433"/>
            <ac:picMk id="10" creationId="{23D1B148-0C9D-EDE9-705E-9A46E607A8BF}"/>
          </ac:picMkLst>
        </pc:picChg>
        <pc:picChg chg="add mod">
          <ac:chgData name="Schoch, Oliver" userId="806b1c71-cdf7-4094-9c66-3fad9671316b" providerId="ADAL" clId="{4D71A2C4-6445-40F4-906C-29D3C2BEF8F1}" dt="2022-09-23T11:35:05.135" v="1875" actId="1076"/>
          <ac:picMkLst>
            <pc:docMk/>
            <pc:sldMk cId="1501748089" sldId="3433"/>
            <ac:picMk id="10" creationId="{9BCEEE2B-827C-5525-5DC2-00C6C2E27816}"/>
          </ac:picMkLst>
        </pc:picChg>
      </pc:sldChg>
      <pc:sldChg chg="addSp delSp modSp new mod">
        <pc:chgData name="Schoch, Oliver" userId="806b1c71-cdf7-4094-9c66-3fad9671316b" providerId="ADAL" clId="{4D71A2C4-6445-40F4-906C-29D3C2BEF8F1}" dt="2022-09-26T08:10:48.034" v="4148" actId="14734"/>
        <pc:sldMkLst>
          <pc:docMk/>
          <pc:sldMk cId="4140407995" sldId="3434"/>
        </pc:sldMkLst>
        <pc:spChg chg="mod">
          <ac:chgData name="Schoch, Oliver" userId="806b1c71-cdf7-4094-9c66-3fad9671316b" providerId="ADAL" clId="{4D71A2C4-6445-40F4-906C-29D3C2BEF8F1}" dt="2022-09-19T10:49:13.971" v="931" actId="20577"/>
          <ac:spMkLst>
            <pc:docMk/>
            <pc:sldMk cId="4140407995" sldId="3434"/>
            <ac:spMk id="2" creationId="{F24D28D6-F0C0-ABE0-72CA-5156C5B47390}"/>
          </ac:spMkLst>
        </pc:spChg>
        <pc:spChg chg="mod">
          <ac:chgData name="Schoch, Oliver" userId="806b1c71-cdf7-4094-9c66-3fad9671316b" providerId="ADAL" clId="{4D71A2C4-6445-40F4-906C-29D3C2BEF8F1}" dt="2022-09-19T10:47:50.777" v="903"/>
          <ac:spMkLst>
            <pc:docMk/>
            <pc:sldMk cId="4140407995" sldId="3434"/>
            <ac:spMk id="4" creationId="{0077C897-6E75-A49D-39D5-27D68FA2761A}"/>
          </ac:spMkLst>
        </pc:spChg>
        <pc:spChg chg="del">
          <ac:chgData name="Schoch, Oliver" userId="806b1c71-cdf7-4094-9c66-3fad9671316b" providerId="ADAL" clId="{4D71A2C4-6445-40F4-906C-29D3C2BEF8F1}" dt="2022-09-23T11:35:49.810" v="1876" actId="478"/>
          <ac:spMkLst>
            <pc:docMk/>
            <pc:sldMk cId="4140407995" sldId="3434"/>
            <ac:spMk id="5" creationId="{7DAFA35F-D225-77D7-FB0D-75E00DE14E63}"/>
          </ac:spMkLst>
        </pc:spChg>
        <pc:spChg chg="add mod">
          <ac:chgData name="Schoch, Oliver" userId="806b1c71-cdf7-4094-9c66-3fad9671316b" providerId="ADAL" clId="{4D71A2C4-6445-40F4-906C-29D3C2BEF8F1}" dt="2022-09-23T11:36:02.109" v="1888" actId="20577"/>
          <ac:spMkLst>
            <pc:docMk/>
            <pc:sldMk cId="4140407995" sldId="3434"/>
            <ac:spMk id="6" creationId="{1F754DA4-B423-96D9-CC15-EF5D05106D6C}"/>
          </ac:spMkLst>
        </pc:spChg>
        <pc:spChg chg="mod">
          <ac:chgData name="Schoch, Oliver" userId="806b1c71-cdf7-4094-9c66-3fad9671316b" providerId="ADAL" clId="{4D71A2C4-6445-40F4-906C-29D3C2BEF8F1}" dt="2022-09-23T11:36:00.148" v="1887" actId="1037"/>
          <ac:spMkLst>
            <pc:docMk/>
            <pc:sldMk cId="4140407995" sldId="3434"/>
            <ac:spMk id="9" creationId="{33868821-26C2-D28C-03F8-9D00C25FF68B}"/>
          </ac:spMkLst>
        </pc:spChg>
        <pc:spChg chg="mod">
          <ac:chgData name="Schoch, Oliver" userId="806b1c71-cdf7-4094-9c66-3fad9671316b" providerId="ADAL" clId="{4D71A2C4-6445-40F4-906C-29D3C2BEF8F1}" dt="2022-09-23T11:36:00.148" v="1887" actId="1037"/>
          <ac:spMkLst>
            <pc:docMk/>
            <pc:sldMk cId="4140407995" sldId="3434"/>
            <ac:spMk id="10" creationId="{B8137E8E-1A3B-AAC7-24F9-7B07EB0281E8}"/>
          </ac:spMkLst>
        </pc:spChg>
        <pc:spChg chg="add del">
          <ac:chgData name="Schoch, Oliver" userId="806b1c71-cdf7-4094-9c66-3fad9671316b" providerId="ADAL" clId="{4D71A2C4-6445-40F4-906C-29D3C2BEF8F1}" dt="2022-09-23T12:23:12.772" v="2983"/>
          <ac:spMkLst>
            <pc:docMk/>
            <pc:sldMk cId="4140407995" sldId="3434"/>
            <ac:spMk id="11" creationId="{80580DDE-EEB6-FE2D-07CC-E565C32881FB}"/>
          </ac:spMkLst>
        </pc:spChg>
        <pc:spChg chg="add del">
          <ac:chgData name="Schoch, Oliver" userId="806b1c71-cdf7-4094-9c66-3fad9671316b" providerId="ADAL" clId="{4D71A2C4-6445-40F4-906C-29D3C2BEF8F1}" dt="2022-09-23T12:23:39.494" v="2988"/>
          <ac:spMkLst>
            <pc:docMk/>
            <pc:sldMk cId="4140407995" sldId="3434"/>
            <ac:spMk id="13" creationId="{20A2C36F-A9A1-E0DB-BCE2-C4E20EBBEAF5}"/>
          </ac:spMkLst>
        </pc:spChg>
        <pc:spChg chg="add del">
          <ac:chgData name="Schoch, Oliver" userId="806b1c71-cdf7-4094-9c66-3fad9671316b" providerId="ADAL" clId="{4D71A2C4-6445-40F4-906C-29D3C2BEF8F1}" dt="2022-09-23T12:24:27.225" v="2992"/>
          <ac:spMkLst>
            <pc:docMk/>
            <pc:sldMk cId="4140407995" sldId="3434"/>
            <ac:spMk id="15" creationId="{D31D83B8-3046-B07E-6DA2-86C05F3F984A}"/>
          </ac:spMkLst>
        </pc:spChg>
        <pc:grpChg chg="add mod">
          <ac:chgData name="Schoch, Oliver" userId="806b1c71-cdf7-4094-9c66-3fad9671316b" providerId="ADAL" clId="{4D71A2C4-6445-40F4-906C-29D3C2BEF8F1}" dt="2022-09-23T11:36:00.148" v="1887" actId="1037"/>
          <ac:grpSpMkLst>
            <pc:docMk/>
            <pc:sldMk cId="4140407995" sldId="3434"/>
            <ac:grpSpMk id="8" creationId="{6DC182FA-C4E5-CC56-707E-D949F3FE1CB5}"/>
          </ac:grpSpMkLst>
        </pc:grpChg>
        <pc:graphicFrameChg chg="add mod modGraphic">
          <ac:chgData name="Schoch, Oliver" userId="806b1c71-cdf7-4094-9c66-3fad9671316b" providerId="ADAL" clId="{4D71A2C4-6445-40F4-906C-29D3C2BEF8F1}" dt="2022-09-26T08:10:48.034" v="4148" actId="14734"/>
          <ac:graphicFrameMkLst>
            <pc:docMk/>
            <pc:sldMk cId="4140407995" sldId="3434"/>
            <ac:graphicFrameMk id="7" creationId="{C55130B1-3277-282C-0A49-61ED30B47CB4}"/>
          </ac:graphicFrameMkLst>
        </pc:graphicFrameChg>
        <pc:picChg chg="add mod">
          <ac:chgData name="Schoch, Oliver" userId="806b1c71-cdf7-4094-9c66-3fad9671316b" providerId="ADAL" clId="{4D71A2C4-6445-40F4-906C-29D3C2BEF8F1}" dt="2022-09-23T12:26:02.041" v="3052" actId="12788"/>
          <ac:picMkLst>
            <pc:docMk/>
            <pc:sldMk cId="4140407995" sldId="3434"/>
            <ac:picMk id="12" creationId="{D688B4A4-7462-E11B-043D-C4F3D063B831}"/>
          </ac:picMkLst>
        </pc:picChg>
        <pc:picChg chg="add mod">
          <ac:chgData name="Schoch, Oliver" userId="806b1c71-cdf7-4094-9c66-3fad9671316b" providerId="ADAL" clId="{4D71A2C4-6445-40F4-906C-29D3C2BEF8F1}" dt="2022-09-23T12:26:02.041" v="3052" actId="12788"/>
          <ac:picMkLst>
            <pc:docMk/>
            <pc:sldMk cId="4140407995" sldId="3434"/>
            <ac:picMk id="14" creationId="{1F576073-794A-E950-273E-7C480DC9C6E3}"/>
          </ac:picMkLst>
        </pc:picChg>
        <pc:picChg chg="add mod">
          <ac:chgData name="Schoch, Oliver" userId="806b1c71-cdf7-4094-9c66-3fad9671316b" providerId="ADAL" clId="{4D71A2C4-6445-40F4-906C-29D3C2BEF8F1}" dt="2022-09-23T12:26:02.041" v="3052" actId="12788"/>
          <ac:picMkLst>
            <pc:docMk/>
            <pc:sldMk cId="4140407995" sldId="3434"/>
            <ac:picMk id="16" creationId="{7A37CA08-C8A6-98ED-4C32-F3F841212555}"/>
          </ac:picMkLst>
        </pc:picChg>
      </pc:sldChg>
      <pc:sldChg chg="addSp delSp modSp new mod">
        <pc:chgData name="Schoch, Oliver" userId="806b1c71-cdf7-4094-9c66-3fad9671316b" providerId="ADAL" clId="{4D71A2C4-6445-40F4-906C-29D3C2BEF8F1}" dt="2022-09-23T11:38:48.437" v="1975" actId="1076"/>
        <pc:sldMkLst>
          <pc:docMk/>
          <pc:sldMk cId="2163662378" sldId="3435"/>
        </pc:sldMkLst>
        <pc:spChg chg="mod">
          <ac:chgData name="Schoch, Oliver" userId="806b1c71-cdf7-4094-9c66-3fad9671316b" providerId="ADAL" clId="{4D71A2C4-6445-40F4-906C-29D3C2BEF8F1}" dt="2022-09-23T11:37:10.105" v="1907"/>
          <ac:spMkLst>
            <pc:docMk/>
            <pc:sldMk cId="2163662378" sldId="3435"/>
            <ac:spMk id="2" creationId="{9529B91F-213E-04F9-338D-6C074485E146}"/>
          </ac:spMkLst>
        </pc:spChg>
        <pc:spChg chg="mod">
          <ac:chgData name="Schoch, Oliver" userId="806b1c71-cdf7-4094-9c66-3fad9671316b" providerId="ADAL" clId="{4D71A2C4-6445-40F4-906C-29D3C2BEF8F1}" dt="2022-09-23T11:37:16.688" v="1925" actId="20577"/>
          <ac:spMkLst>
            <pc:docMk/>
            <pc:sldMk cId="2163662378" sldId="3435"/>
            <ac:spMk id="4" creationId="{CC4C3E9D-453C-BBC0-518F-E42E072E4E20}"/>
          </ac:spMkLst>
        </pc:spChg>
        <pc:spChg chg="del">
          <ac:chgData name="Schoch, Oliver" userId="806b1c71-cdf7-4094-9c66-3fad9671316b" providerId="ADAL" clId="{4D71A2C4-6445-40F4-906C-29D3C2BEF8F1}" dt="2022-09-23T11:37:33.339" v="1926" actId="478"/>
          <ac:spMkLst>
            <pc:docMk/>
            <pc:sldMk cId="2163662378" sldId="3435"/>
            <ac:spMk id="5" creationId="{AB2C57F4-3C39-AA7E-74CF-997E98BB50CD}"/>
          </ac:spMkLst>
        </pc:spChg>
        <pc:spChg chg="add del">
          <ac:chgData name="Schoch, Oliver" userId="806b1c71-cdf7-4094-9c66-3fad9671316b" providerId="ADAL" clId="{4D71A2C4-6445-40F4-906C-29D3C2BEF8F1}" dt="2022-09-23T11:37:37.032" v="1928"/>
          <ac:spMkLst>
            <pc:docMk/>
            <pc:sldMk cId="2163662378" sldId="3435"/>
            <ac:spMk id="6" creationId="{D8A6C54A-73A2-5B1C-722D-AEA86220B526}"/>
          </ac:spMkLst>
        </pc:spChg>
        <pc:spChg chg="add mod">
          <ac:chgData name="Schoch, Oliver" userId="806b1c71-cdf7-4094-9c66-3fad9671316b" providerId="ADAL" clId="{4D71A2C4-6445-40F4-906C-29D3C2BEF8F1}" dt="2022-09-23T11:38:48.437" v="1975" actId="1076"/>
          <ac:spMkLst>
            <pc:docMk/>
            <pc:sldMk cId="2163662378" sldId="3435"/>
            <ac:spMk id="8" creationId="{7C14E5FF-9A4C-C53A-6C0A-8244131D8782}"/>
          </ac:spMkLst>
        </pc:spChg>
        <pc:picChg chg="add mod">
          <ac:chgData name="Schoch, Oliver" userId="806b1c71-cdf7-4094-9c66-3fad9671316b" providerId="ADAL" clId="{4D71A2C4-6445-40F4-906C-29D3C2BEF8F1}" dt="2022-09-23T11:38:42.404" v="1974" actId="14100"/>
          <ac:picMkLst>
            <pc:docMk/>
            <pc:sldMk cId="2163662378" sldId="3435"/>
            <ac:picMk id="7" creationId="{1E514220-2BB0-9CD1-3A08-133F3750810F}"/>
          </ac:picMkLst>
        </pc:picChg>
      </pc:sldChg>
      <pc:sldChg chg="addSp delSp modSp new mod modAnim">
        <pc:chgData name="Schoch, Oliver" userId="806b1c71-cdf7-4094-9c66-3fad9671316b" providerId="ADAL" clId="{4D71A2C4-6445-40F4-906C-29D3C2BEF8F1}" dt="2022-09-19T10:51:13.603" v="1008" actId="1076"/>
        <pc:sldMkLst>
          <pc:docMk/>
          <pc:sldMk cId="3630770052" sldId="3436"/>
        </pc:sldMkLst>
        <pc:spChg chg="mod">
          <ac:chgData name="Schoch, Oliver" userId="806b1c71-cdf7-4094-9c66-3fad9671316b" providerId="ADAL" clId="{4D71A2C4-6445-40F4-906C-29D3C2BEF8F1}" dt="2022-09-19T10:49:46.477" v="967" actId="20577"/>
          <ac:spMkLst>
            <pc:docMk/>
            <pc:sldMk cId="3630770052" sldId="3436"/>
            <ac:spMk id="2" creationId="{354694C4-021C-FBFC-1646-936464505FB3}"/>
          </ac:spMkLst>
        </pc:spChg>
        <pc:spChg chg="mod">
          <ac:chgData name="Schoch, Oliver" userId="806b1c71-cdf7-4094-9c66-3fad9671316b" providerId="ADAL" clId="{4D71A2C4-6445-40F4-906C-29D3C2BEF8F1}" dt="2022-09-19T10:50:59.091" v="1003" actId="20577"/>
          <ac:spMkLst>
            <pc:docMk/>
            <pc:sldMk cId="3630770052" sldId="3436"/>
            <ac:spMk id="4" creationId="{51FB2895-B7DA-AF61-33DA-31D7DEC05F9A}"/>
          </ac:spMkLst>
        </pc:spChg>
        <pc:spChg chg="del">
          <ac:chgData name="Schoch, Oliver" userId="806b1c71-cdf7-4094-9c66-3fad9671316b" providerId="ADAL" clId="{4D71A2C4-6445-40F4-906C-29D3C2BEF8F1}" dt="2022-09-19T10:50:07.964" v="968" actId="478"/>
          <ac:spMkLst>
            <pc:docMk/>
            <pc:sldMk cId="3630770052" sldId="3436"/>
            <ac:spMk id="5" creationId="{94B23A3F-C949-205A-DF48-874FEFFF3269}"/>
          </ac:spMkLst>
        </pc:spChg>
        <pc:picChg chg="add mod">
          <ac:chgData name="Schoch, Oliver" userId="806b1c71-cdf7-4094-9c66-3fad9671316b" providerId="ADAL" clId="{4D71A2C4-6445-40F4-906C-29D3C2BEF8F1}" dt="2022-09-19T10:50:39.914" v="978" actId="14100"/>
          <ac:picMkLst>
            <pc:docMk/>
            <pc:sldMk cId="3630770052" sldId="3436"/>
            <ac:picMk id="6" creationId="{83C45DA7-3DA1-78D6-A89F-7F6D3BFDCD29}"/>
          </ac:picMkLst>
        </pc:picChg>
        <pc:picChg chg="add mod">
          <ac:chgData name="Schoch, Oliver" userId="806b1c71-cdf7-4094-9c66-3fad9671316b" providerId="ADAL" clId="{4D71A2C4-6445-40F4-906C-29D3C2BEF8F1}" dt="2022-09-19T10:50:44.873" v="981" actId="1076"/>
          <ac:picMkLst>
            <pc:docMk/>
            <pc:sldMk cId="3630770052" sldId="3436"/>
            <ac:picMk id="7" creationId="{2FD6B82B-FAF2-ADC9-667C-B15EA0535002}"/>
          </ac:picMkLst>
        </pc:picChg>
        <pc:picChg chg="add mod">
          <ac:chgData name="Schoch, Oliver" userId="806b1c71-cdf7-4094-9c66-3fad9671316b" providerId="ADAL" clId="{4D71A2C4-6445-40F4-906C-29D3C2BEF8F1}" dt="2022-09-19T10:51:10.850" v="1007" actId="1076"/>
          <ac:picMkLst>
            <pc:docMk/>
            <pc:sldMk cId="3630770052" sldId="3436"/>
            <ac:picMk id="8" creationId="{2B02B4EE-2698-6193-AE9E-E60FEBE6532E}"/>
          </ac:picMkLst>
        </pc:picChg>
        <pc:picChg chg="add mod">
          <ac:chgData name="Schoch, Oliver" userId="806b1c71-cdf7-4094-9c66-3fad9671316b" providerId="ADAL" clId="{4D71A2C4-6445-40F4-906C-29D3C2BEF8F1}" dt="2022-09-19T10:51:09.250" v="1006" actId="1076"/>
          <ac:picMkLst>
            <pc:docMk/>
            <pc:sldMk cId="3630770052" sldId="3436"/>
            <ac:picMk id="9" creationId="{D8D10D48-5E47-1EB0-ABB8-623DD80A7AC0}"/>
          </ac:picMkLst>
        </pc:picChg>
        <pc:picChg chg="add mod">
          <ac:chgData name="Schoch, Oliver" userId="806b1c71-cdf7-4094-9c66-3fad9671316b" providerId="ADAL" clId="{4D71A2C4-6445-40F4-906C-29D3C2BEF8F1}" dt="2022-09-19T10:50:37.099" v="977" actId="1076"/>
          <ac:picMkLst>
            <pc:docMk/>
            <pc:sldMk cId="3630770052" sldId="3436"/>
            <ac:picMk id="10" creationId="{F678795E-EF7B-87C2-6866-57F50B92AD35}"/>
          </ac:picMkLst>
        </pc:picChg>
        <pc:picChg chg="add del">
          <ac:chgData name="Schoch, Oliver" userId="806b1c71-cdf7-4094-9c66-3fad9671316b" providerId="ADAL" clId="{4D71A2C4-6445-40F4-906C-29D3C2BEF8F1}" dt="2022-09-19T10:50:25.060" v="972" actId="478"/>
          <ac:picMkLst>
            <pc:docMk/>
            <pc:sldMk cId="3630770052" sldId="3436"/>
            <ac:picMk id="11" creationId="{ABCE9A29-DCA3-1226-1462-BBCA61F2D9E5}"/>
          </ac:picMkLst>
        </pc:picChg>
        <pc:picChg chg="add mod">
          <ac:chgData name="Schoch, Oliver" userId="806b1c71-cdf7-4094-9c66-3fad9671316b" providerId="ADAL" clId="{4D71A2C4-6445-40F4-906C-29D3C2BEF8F1}" dt="2022-09-19T10:51:13.603" v="1008" actId="1076"/>
          <ac:picMkLst>
            <pc:docMk/>
            <pc:sldMk cId="3630770052" sldId="3436"/>
            <ac:picMk id="12" creationId="{E1297AB6-D617-9E8F-4CF1-02F42B990497}"/>
          </ac:picMkLst>
        </pc:picChg>
      </pc:sldChg>
      <pc:sldChg chg="addSp delSp modSp new mod modAnim">
        <pc:chgData name="Schoch, Oliver" userId="806b1c71-cdf7-4094-9c66-3fad9671316b" providerId="ADAL" clId="{4D71A2C4-6445-40F4-906C-29D3C2BEF8F1}" dt="2022-09-26T09:07:50.166" v="4712"/>
        <pc:sldMkLst>
          <pc:docMk/>
          <pc:sldMk cId="3404176095" sldId="3437"/>
        </pc:sldMkLst>
        <pc:spChg chg="mod">
          <ac:chgData name="Schoch, Oliver" userId="806b1c71-cdf7-4094-9c66-3fad9671316b" providerId="ADAL" clId="{4D71A2C4-6445-40F4-906C-29D3C2BEF8F1}" dt="2022-09-23T11:40:23.768" v="2003" actId="20577"/>
          <ac:spMkLst>
            <pc:docMk/>
            <pc:sldMk cId="3404176095" sldId="3437"/>
            <ac:spMk id="2" creationId="{F22BB413-AEA1-1205-70E9-8F7626849521}"/>
          </ac:spMkLst>
        </pc:spChg>
        <pc:spChg chg="mod">
          <ac:chgData name="Schoch, Oliver" userId="806b1c71-cdf7-4094-9c66-3fad9671316b" providerId="ADAL" clId="{4D71A2C4-6445-40F4-906C-29D3C2BEF8F1}" dt="2022-09-19T11:46:11.130" v="1013"/>
          <ac:spMkLst>
            <pc:docMk/>
            <pc:sldMk cId="3404176095" sldId="3437"/>
            <ac:spMk id="4" creationId="{210A9CA4-D92E-07A9-7764-F06381C50E74}"/>
          </ac:spMkLst>
        </pc:spChg>
        <pc:spChg chg="del">
          <ac:chgData name="Schoch, Oliver" userId="806b1c71-cdf7-4094-9c66-3fad9671316b" providerId="ADAL" clId="{4D71A2C4-6445-40F4-906C-29D3C2BEF8F1}" dt="2022-09-23T11:40:44.037" v="2004" actId="478"/>
          <ac:spMkLst>
            <pc:docMk/>
            <pc:sldMk cId="3404176095" sldId="3437"/>
            <ac:spMk id="5" creationId="{13FE669A-ECDB-F166-6031-0E2BCB4318D1}"/>
          </ac:spMkLst>
        </pc:spChg>
        <pc:spChg chg="mod">
          <ac:chgData name="Schoch, Oliver" userId="806b1c71-cdf7-4094-9c66-3fad9671316b" providerId="ADAL" clId="{4D71A2C4-6445-40F4-906C-29D3C2BEF8F1}" dt="2022-09-23T11:40:44.400" v="2005"/>
          <ac:spMkLst>
            <pc:docMk/>
            <pc:sldMk cId="3404176095" sldId="3437"/>
            <ac:spMk id="7" creationId="{D6A1D2DD-7A51-EDE3-4247-5A4BBF1702FC}"/>
          </ac:spMkLst>
        </pc:spChg>
        <pc:spChg chg="mod">
          <ac:chgData name="Schoch, Oliver" userId="806b1c71-cdf7-4094-9c66-3fad9671316b" providerId="ADAL" clId="{4D71A2C4-6445-40F4-906C-29D3C2BEF8F1}" dt="2022-09-23T11:40:44.400" v="2005"/>
          <ac:spMkLst>
            <pc:docMk/>
            <pc:sldMk cId="3404176095" sldId="3437"/>
            <ac:spMk id="8" creationId="{FA7CE58D-A684-71C6-E468-502ED39E9877}"/>
          </ac:spMkLst>
        </pc:spChg>
        <pc:spChg chg="add del mod">
          <ac:chgData name="Schoch, Oliver" userId="806b1c71-cdf7-4094-9c66-3fad9671316b" providerId="ADAL" clId="{4D71A2C4-6445-40F4-906C-29D3C2BEF8F1}" dt="2022-09-23T11:40:49.209" v="2007"/>
          <ac:spMkLst>
            <pc:docMk/>
            <pc:sldMk cId="3404176095" sldId="3437"/>
            <ac:spMk id="9" creationId="{77754BA8-0D5C-39DF-F83B-CD639320DA09}"/>
          </ac:spMkLst>
        </pc:spChg>
        <pc:spChg chg="mod">
          <ac:chgData name="Schoch, Oliver" userId="806b1c71-cdf7-4094-9c66-3fad9671316b" providerId="ADAL" clId="{4D71A2C4-6445-40F4-906C-29D3C2BEF8F1}" dt="2022-09-23T11:40:44.400" v="2005"/>
          <ac:spMkLst>
            <pc:docMk/>
            <pc:sldMk cId="3404176095" sldId="3437"/>
            <ac:spMk id="11" creationId="{099B20CC-B82B-5B88-3796-7A1246EC373A}"/>
          </ac:spMkLst>
        </pc:spChg>
        <pc:spChg chg="mod">
          <ac:chgData name="Schoch, Oliver" userId="806b1c71-cdf7-4094-9c66-3fad9671316b" providerId="ADAL" clId="{4D71A2C4-6445-40F4-906C-29D3C2BEF8F1}" dt="2022-09-23T11:40:44.400" v="2005"/>
          <ac:spMkLst>
            <pc:docMk/>
            <pc:sldMk cId="3404176095" sldId="3437"/>
            <ac:spMk id="12" creationId="{1426AE26-E7E0-59DA-08CD-652D77B1FE83}"/>
          </ac:spMkLst>
        </pc:spChg>
        <pc:spChg chg="mod">
          <ac:chgData name="Schoch, Oliver" userId="806b1c71-cdf7-4094-9c66-3fad9671316b" providerId="ADAL" clId="{4D71A2C4-6445-40F4-906C-29D3C2BEF8F1}" dt="2022-09-23T11:40:44.400" v="2005"/>
          <ac:spMkLst>
            <pc:docMk/>
            <pc:sldMk cId="3404176095" sldId="3437"/>
            <ac:spMk id="14" creationId="{07669A42-9366-DBD2-77CD-1D5B592F5CE6}"/>
          </ac:spMkLst>
        </pc:spChg>
        <pc:spChg chg="mod">
          <ac:chgData name="Schoch, Oliver" userId="806b1c71-cdf7-4094-9c66-3fad9671316b" providerId="ADAL" clId="{4D71A2C4-6445-40F4-906C-29D3C2BEF8F1}" dt="2022-09-23T11:40:44.400" v="2005"/>
          <ac:spMkLst>
            <pc:docMk/>
            <pc:sldMk cId="3404176095" sldId="3437"/>
            <ac:spMk id="15" creationId="{F62CA0A8-3FAC-3345-7807-BB8D011F35A2}"/>
          </ac:spMkLst>
        </pc:spChg>
        <pc:spChg chg="mod">
          <ac:chgData name="Schoch, Oliver" userId="806b1c71-cdf7-4094-9c66-3fad9671316b" providerId="ADAL" clId="{4D71A2C4-6445-40F4-906C-29D3C2BEF8F1}" dt="2022-09-23T11:52:48.344" v="2921" actId="1036"/>
          <ac:spMkLst>
            <pc:docMk/>
            <pc:sldMk cId="3404176095" sldId="3437"/>
            <ac:spMk id="18" creationId="{904D9DEC-7B2F-AB6C-235A-4B5834A8BE1B}"/>
          </ac:spMkLst>
        </pc:spChg>
        <pc:spChg chg="mod">
          <ac:chgData name="Schoch, Oliver" userId="806b1c71-cdf7-4094-9c66-3fad9671316b" providerId="ADAL" clId="{4D71A2C4-6445-40F4-906C-29D3C2BEF8F1}" dt="2022-09-23T11:52:48.344" v="2921" actId="1036"/>
          <ac:spMkLst>
            <pc:docMk/>
            <pc:sldMk cId="3404176095" sldId="3437"/>
            <ac:spMk id="19" creationId="{5276B2EE-810B-1895-6D34-3D33825E1B78}"/>
          </ac:spMkLst>
        </pc:spChg>
        <pc:spChg chg="add mod">
          <ac:chgData name="Schoch, Oliver" userId="806b1c71-cdf7-4094-9c66-3fad9671316b" providerId="ADAL" clId="{4D71A2C4-6445-40F4-906C-29D3C2BEF8F1}" dt="2022-09-23T11:52:48.344" v="2921" actId="1036"/>
          <ac:spMkLst>
            <pc:docMk/>
            <pc:sldMk cId="3404176095" sldId="3437"/>
            <ac:spMk id="20" creationId="{1DD66704-BF1A-CC63-7DB3-9453D79620CD}"/>
          </ac:spMkLst>
        </pc:spChg>
        <pc:spChg chg="mod">
          <ac:chgData name="Schoch, Oliver" userId="806b1c71-cdf7-4094-9c66-3fad9671316b" providerId="ADAL" clId="{4D71A2C4-6445-40F4-906C-29D3C2BEF8F1}" dt="2022-09-23T11:52:48.344" v="2921" actId="1036"/>
          <ac:spMkLst>
            <pc:docMk/>
            <pc:sldMk cId="3404176095" sldId="3437"/>
            <ac:spMk id="22" creationId="{B38E8A27-021C-8B3D-94BA-B6759AF2F343}"/>
          </ac:spMkLst>
        </pc:spChg>
        <pc:spChg chg="mod">
          <ac:chgData name="Schoch, Oliver" userId="806b1c71-cdf7-4094-9c66-3fad9671316b" providerId="ADAL" clId="{4D71A2C4-6445-40F4-906C-29D3C2BEF8F1}" dt="2022-09-23T11:52:48.344" v="2921" actId="1036"/>
          <ac:spMkLst>
            <pc:docMk/>
            <pc:sldMk cId="3404176095" sldId="3437"/>
            <ac:spMk id="23" creationId="{7D92B880-26BA-F74D-B178-3C31B56D3D29}"/>
          </ac:spMkLst>
        </pc:spChg>
        <pc:spChg chg="mod">
          <ac:chgData name="Schoch, Oliver" userId="806b1c71-cdf7-4094-9c66-3fad9671316b" providerId="ADAL" clId="{4D71A2C4-6445-40F4-906C-29D3C2BEF8F1}" dt="2022-09-23T11:40:49.235" v="2008"/>
          <ac:spMkLst>
            <pc:docMk/>
            <pc:sldMk cId="3404176095" sldId="3437"/>
            <ac:spMk id="25" creationId="{AFBDDD58-462F-1736-EA38-7ED2E0E398E7}"/>
          </ac:spMkLst>
        </pc:spChg>
        <pc:spChg chg="mod">
          <ac:chgData name="Schoch, Oliver" userId="806b1c71-cdf7-4094-9c66-3fad9671316b" providerId="ADAL" clId="{4D71A2C4-6445-40F4-906C-29D3C2BEF8F1}" dt="2022-09-23T11:40:49.235" v="2008"/>
          <ac:spMkLst>
            <pc:docMk/>
            <pc:sldMk cId="3404176095" sldId="3437"/>
            <ac:spMk id="26" creationId="{72E03818-B940-87DE-FAA8-69F849F9D634}"/>
          </ac:spMkLst>
        </pc:spChg>
        <pc:spChg chg="add del">
          <ac:chgData name="Schoch, Oliver" userId="806b1c71-cdf7-4094-9c66-3fad9671316b" providerId="ADAL" clId="{4D71A2C4-6445-40F4-906C-29D3C2BEF8F1}" dt="2022-09-23T11:53:08.074" v="2923"/>
          <ac:spMkLst>
            <pc:docMk/>
            <pc:sldMk cId="3404176095" sldId="3437"/>
            <ac:spMk id="28" creationId="{26634128-24FB-89A6-6AC1-CF97516EACE1}"/>
          </ac:spMkLst>
        </pc:spChg>
        <pc:spChg chg="add del">
          <ac:chgData name="Schoch, Oliver" userId="806b1c71-cdf7-4094-9c66-3fad9671316b" providerId="ADAL" clId="{4D71A2C4-6445-40F4-906C-29D3C2BEF8F1}" dt="2022-09-23T11:53:43.117" v="2930"/>
          <ac:spMkLst>
            <pc:docMk/>
            <pc:sldMk cId="3404176095" sldId="3437"/>
            <ac:spMk id="30" creationId="{2A228439-C59C-CFC7-074B-FD439CCF6467}"/>
          </ac:spMkLst>
        </pc:spChg>
        <pc:grpChg chg="add del mod">
          <ac:chgData name="Schoch, Oliver" userId="806b1c71-cdf7-4094-9c66-3fad9671316b" providerId="ADAL" clId="{4D71A2C4-6445-40F4-906C-29D3C2BEF8F1}" dt="2022-09-23T11:40:49.209" v="2007"/>
          <ac:grpSpMkLst>
            <pc:docMk/>
            <pc:sldMk cId="3404176095" sldId="3437"/>
            <ac:grpSpMk id="6" creationId="{12B9A1B4-A80F-0734-46F1-E1342BE70F8E}"/>
          </ac:grpSpMkLst>
        </pc:grpChg>
        <pc:grpChg chg="add del mod">
          <ac:chgData name="Schoch, Oliver" userId="806b1c71-cdf7-4094-9c66-3fad9671316b" providerId="ADAL" clId="{4D71A2C4-6445-40F4-906C-29D3C2BEF8F1}" dt="2022-09-23T11:40:49.209" v="2007"/>
          <ac:grpSpMkLst>
            <pc:docMk/>
            <pc:sldMk cId="3404176095" sldId="3437"/>
            <ac:grpSpMk id="10" creationId="{1FA17D63-2124-8F63-A3DE-7D26F0808009}"/>
          </ac:grpSpMkLst>
        </pc:grpChg>
        <pc:grpChg chg="add del mod">
          <ac:chgData name="Schoch, Oliver" userId="806b1c71-cdf7-4094-9c66-3fad9671316b" providerId="ADAL" clId="{4D71A2C4-6445-40F4-906C-29D3C2BEF8F1}" dt="2022-09-23T11:40:49.209" v="2007"/>
          <ac:grpSpMkLst>
            <pc:docMk/>
            <pc:sldMk cId="3404176095" sldId="3437"/>
            <ac:grpSpMk id="13" creationId="{48480E16-A421-CBC2-6E2D-C69DA41DEB7C}"/>
          </ac:grpSpMkLst>
        </pc:grpChg>
        <pc:grpChg chg="add mod">
          <ac:chgData name="Schoch, Oliver" userId="806b1c71-cdf7-4094-9c66-3fad9671316b" providerId="ADAL" clId="{4D71A2C4-6445-40F4-906C-29D3C2BEF8F1}" dt="2022-09-23T11:52:48.344" v="2921" actId="1036"/>
          <ac:grpSpMkLst>
            <pc:docMk/>
            <pc:sldMk cId="3404176095" sldId="3437"/>
            <ac:grpSpMk id="17" creationId="{8D61B538-7B55-9CA9-434C-86FF470ABBF8}"/>
          </ac:grpSpMkLst>
        </pc:grpChg>
        <pc:grpChg chg="add mod">
          <ac:chgData name="Schoch, Oliver" userId="806b1c71-cdf7-4094-9c66-3fad9671316b" providerId="ADAL" clId="{4D71A2C4-6445-40F4-906C-29D3C2BEF8F1}" dt="2022-09-23T11:52:48.344" v="2921" actId="1036"/>
          <ac:grpSpMkLst>
            <pc:docMk/>
            <pc:sldMk cId="3404176095" sldId="3437"/>
            <ac:grpSpMk id="21" creationId="{3C126A0A-1561-E4CD-F176-E822CA9274BA}"/>
          </ac:grpSpMkLst>
        </pc:grpChg>
        <pc:grpChg chg="add del mod">
          <ac:chgData name="Schoch, Oliver" userId="806b1c71-cdf7-4094-9c66-3fad9671316b" providerId="ADAL" clId="{4D71A2C4-6445-40F4-906C-29D3C2BEF8F1}" dt="2022-09-23T11:42:52.832" v="2418" actId="478"/>
          <ac:grpSpMkLst>
            <pc:docMk/>
            <pc:sldMk cId="3404176095" sldId="3437"/>
            <ac:grpSpMk id="24" creationId="{04F35A2C-2B52-629F-14C6-D2A744747191}"/>
          </ac:grpSpMkLst>
        </pc:grpChg>
        <pc:picChg chg="add del mod">
          <ac:chgData name="Schoch, Oliver" userId="806b1c71-cdf7-4094-9c66-3fad9671316b" providerId="ADAL" clId="{4D71A2C4-6445-40F4-906C-29D3C2BEF8F1}" dt="2022-09-23T11:40:49.209" v="2007"/>
          <ac:picMkLst>
            <pc:docMk/>
            <pc:sldMk cId="3404176095" sldId="3437"/>
            <ac:picMk id="16" creationId="{724A4D30-7AC0-A0C7-D52B-0672F59E1AD8}"/>
          </ac:picMkLst>
        </pc:picChg>
        <pc:picChg chg="add mod">
          <ac:chgData name="Schoch, Oliver" userId="806b1c71-cdf7-4094-9c66-3fad9671316b" providerId="ADAL" clId="{4D71A2C4-6445-40F4-906C-29D3C2BEF8F1}" dt="2022-09-26T08:12:55.747" v="4149" actId="1076"/>
          <ac:picMkLst>
            <pc:docMk/>
            <pc:sldMk cId="3404176095" sldId="3437"/>
            <ac:picMk id="27" creationId="{14EEE995-8965-F820-E70D-2D8D85BB5ADA}"/>
          </ac:picMkLst>
        </pc:picChg>
        <pc:picChg chg="add mod">
          <ac:chgData name="Schoch, Oliver" userId="806b1c71-cdf7-4094-9c66-3fad9671316b" providerId="ADAL" clId="{4D71A2C4-6445-40F4-906C-29D3C2BEF8F1}" dt="2022-09-23T11:53:56.153" v="2934" actId="1076"/>
          <ac:picMkLst>
            <pc:docMk/>
            <pc:sldMk cId="3404176095" sldId="3437"/>
            <ac:picMk id="29" creationId="{CB01A0D1-C6DA-D0DA-5695-A4176CCE9F9B}"/>
          </ac:picMkLst>
        </pc:picChg>
        <pc:picChg chg="add mod">
          <ac:chgData name="Schoch, Oliver" userId="806b1c71-cdf7-4094-9c66-3fad9671316b" providerId="ADAL" clId="{4D71A2C4-6445-40F4-906C-29D3C2BEF8F1}" dt="2022-09-23T11:53:50.818" v="2933" actId="1076"/>
          <ac:picMkLst>
            <pc:docMk/>
            <pc:sldMk cId="3404176095" sldId="3437"/>
            <ac:picMk id="31" creationId="{42146919-F5F8-45CB-AB3A-2BF3868FD814}"/>
          </ac:picMkLst>
        </pc:picChg>
      </pc:sldChg>
      <pc:sldChg chg="modSp mod">
        <pc:chgData name="Schoch, Oliver" userId="806b1c71-cdf7-4094-9c66-3fad9671316b" providerId="ADAL" clId="{4D71A2C4-6445-40F4-906C-29D3C2BEF8F1}" dt="2022-09-26T08:16:11.786" v="4158" actId="113"/>
        <pc:sldMkLst>
          <pc:docMk/>
          <pc:sldMk cId="570177200" sldId="3438"/>
        </pc:sldMkLst>
        <pc:spChg chg="mod">
          <ac:chgData name="Schoch, Oliver" userId="806b1c71-cdf7-4094-9c66-3fad9671316b" providerId="ADAL" clId="{4D71A2C4-6445-40F4-906C-29D3C2BEF8F1}" dt="2022-09-26T08:16:11.786" v="4158" actId="113"/>
          <ac:spMkLst>
            <pc:docMk/>
            <pc:sldMk cId="570177200" sldId="3438"/>
            <ac:spMk id="5" creationId="{CAD803FF-25ED-3475-AFD3-1AC7A2222457}"/>
          </ac:spMkLst>
        </pc:spChg>
        <pc:graphicFrameChg chg="mod modGraphic">
          <ac:chgData name="Schoch, Oliver" userId="806b1c71-cdf7-4094-9c66-3fad9671316b" providerId="ADAL" clId="{4D71A2C4-6445-40F4-906C-29D3C2BEF8F1}" dt="2022-09-26T08:16:03.702" v="4157" actId="20577"/>
          <ac:graphicFrameMkLst>
            <pc:docMk/>
            <pc:sldMk cId="570177200" sldId="3438"/>
            <ac:graphicFrameMk id="11" creationId="{79965744-AEF0-49F6-8754-F4F6E4D725AD}"/>
          </ac:graphicFrameMkLst>
        </pc:graphicFrameChg>
      </pc:sldChg>
      <pc:sldChg chg="modSp mod modNotesTx">
        <pc:chgData name="Schoch, Oliver" userId="806b1c71-cdf7-4094-9c66-3fad9671316b" providerId="ADAL" clId="{4D71A2C4-6445-40F4-906C-29D3C2BEF8F1}" dt="2022-09-26T08:17:40.613" v="4222" actId="20577"/>
        <pc:sldMkLst>
          <pc:docMk/>
          <pc:sldMk cId="3032294084" sldId="3440"/>
        </pc:sldMkLst>
        <pc:spChg chg="mod">
          <ac:chgData name="Schoch, Oliver" userId="806b1c71-cdf7-4094-9c66-3fad9671316b" providerId="ADAL" clId="{4D71A2C4-6445-40F4-906C-29D3C2BEF8F1}" dt="2022-09-26T08:16:38.497" v="4160" actId="12"/>
          <ac:spMkLst>
            <pc:docMk/>
            <pc:sldMk cId="3032294084" sldId="3440"/>
            <ac:spMk id="5" creationId="{CAD803FF-25ED-3475-AFD3-1AC7A2222457}"/>
          </ac:spMkLst>
        </pc:spChg>
      </pc:sldChg>
      <pc:sldChg chg="modNotesTx">
        <pc:chgData name="Schoch, Oliver" userId="806b1c71-cdf7-4094-9c66-3fad9671316b" providerId="ADAL" clId="{4D71A2C4-6445-40F4-906C-29D3C2BEF8F1}" dt="2022-09-26T08:18:21.331" v="4271" actId="20577"/>
        <pc:sldMkLst>
          <pc:docMk/>
          <pc:sldMk cId="3936456204" sldId="3441"/>
        </pc:sldMkLst>
      </pc:sldChg>
      <pc:sldChg chg="addSp delSp modSp mod">
        <pc:chgData name="Schoch, Oliver" userId="806b1c71-cdf7-4094-9c66-3fad9671316b" providerId="ADAL" clId="{4D71A2C4-6445-40F4-906C-29D3C2BEF8F1}" dt="2022-09-26T08:27:39.474" v="4381" actId="20577"/>
        <pc:sldMkLst>
          <pc:docMk/>
          <pc:sldMk cId="2103370952" sldId="3451"/>
        </pc:sldMkLst>
        <pc:spChg chg="add mod">
          <ac:chgData name="Schoch, Oliver" userId="806b1c71-cdf7-4094-9c66-3fad9671316b" providerId="ADAL" clId="{4D71A2C4-6445-40F4-906C-29D3C2BEF8F1}" dt="2022-09-26T08:27:05.282" v="4356" actId="403"/>
          <ac:spMkLst>
            <pc:docMk/>
            <pc:sldMk cId="2103370952" sldId="3451"/>
            <ac:spMk id="5" creationId="{F2E4FE3E-27BC-2F95-3EBC-62AAA6A33E43}"/>
          </ac:spMkLst>
        </pc:spChg>
        <pc:spChg chg="del">
          <ac:chgData name="Schoch, Oliver" userId="806b1c71-cdf7-4094-9c66-3fad9671316b" providerId="ADAL" clId="{4D71A2C4-6445-40F4-906C-29D3C2BEF8F1}" dt="2022-09-26T08:22:48.484" v="4273" actId="478"/>
          <ac:spMkLst>
            <pc:docMk/>
            <pc:sldMk cId="2103370952" sldId="3451"/>
            <ac:spMk id="18" creationId="{6965EEEF-0091-4040-9527-6FD7836B6167}"/>
          </ac:spMkLst>
        </pc:spChg>
        <pc:graphicFrameChg chg="mod modGraphic">
          <ac:chgData name="Schoch, Oliver" userId="806b1c71-cdf7-4094-9c66-3fad9671316b" providerId="ADAL" clId="{4D71A2C4-6445-40F4-906C-29D3C2BEF8F1}" dt="2022-09-26T08:27:39.474" v="4381" actId="20577"/>
          <ac:graphicFrameMkLst>
            <pc:docMk/>
            <pc:sldMk cId="2103370952" sldId="3451"/>
            <ac:graphicFrameMk id="7" creationId="{AE9120A2-4599-4157-9A61-394DBFA328EB}"/>
          </ac:graphicFrameMkLst>
        </pc:graphicFrameChg>
      </pc:sldChg>
      <pc:sldChg chg="delSp modSp mod">
        <pc:chgData name="Schoch, Oliver" userId="806b1c71-cdf7-4094-9c66-3fad9671316b" providerId="ADAL" clId="{4D71A2C4-6445-40F4-906C-29D3C2BEF8F1}" dt="2022-09-26T08:33:41.001" v="4438" actId="1076"/>
        <pc:sldMkLst>
          <pc:docMk/>
          <pc:sldMk cId="61446309" sldId="3452"/>
        </pc:sldMkLst>
        <pc:spChg chg="mod">
          <ac:chgData name="Schoch, Oliver" userId="806b1c71-cdf7-4094-9c66-3fad9671316b" providerId="ADAL" clId="{4D71A2C4-6445-40F4-906C-29D3C2BEF8F1}" dt="2022-09-26T08:29:58.137" v="4423" actId="20577"/>
          <ac:spMkLst>
            <pc:docMk/>
            <pc:sldMk cId="61446309" sldId="3452"/>
            <ac:spMk id="2" creationId="{8A0CB945-A591-88A9-E09B-DFA3FD1BDE4A}"/>
          </ac:spMkLst>
        </pc:spChg>
        <pc:picChg chg="del mod">
          <ac:chgData name="Schoch, Oliver" userId="806b1c71-cdf7-4094-9c66-3fad9671316b" providerId="ADAL" clId="{4D71A2C4-6445-40F4-906C-29D3C2BEF8F1}" dt="2022-09-26T08:32:37.415" v="4424" actId="478"/>
          <ac:picMkLst>
            <pc:docMk/>
            <pc:sldMk cId="61446309" sldId="3452"/>
            <ac:picMk id="8" creationId="{F3663AD9-1E94-4573-A4CA-61B9EE057F50}"/>
          </ac:picMkLst>
        </pc:picChg>
        <pc:picChg chg="mod">
          <ac:chgData name="Schoch, Oliver" userId="806b1c71-cdf7-4094-9c66-3fad9671316b" providerId="ADAL" clId="{4D71A2C4-6445-40F4-906C-29D3C2BEF8F1}" dt="2022-09-26T08:33:41.001" v="4438" actId="1076"/>
          <ac:picMkLst>
            <pc:docMk/>
            <pc:sldMk cId="61446309" sldId="3452"/>
            <ac:picMk id="9" creationId="{FA845FA2-C947-4937-A955-FC852B6DF5FF}"/>
          </ac:picMkLst>
        </pc:picChg>
        <pc:picChg chg="mod">
          <ac:chgData name="Schoch, Oliver" userId="806b1c71-cdf7-4094-9c66-3fad9671316b" providerId="ADAL" clId="{4D71A2C4-6445-40F4-906C-29D3C2BEF8F1}" dt="2022-09-26T08:33:30.816" v="4435" actId="1076"/>
          <ac:picMkLst>
            <pc:docMk/>
            <pc:sldMk cId="61446309" sldId="3452"/>
            <ac:picMk id="10" creationId="{EF6CDFA9-11BA-44EB-8987-C2FA28F398F7}"/>
          </ac:picMkLst>
        </pc:picChg>
        <pc:picChg chg="mod modCrop">
          <ac:chgData name="Schoch, Oliver" userId="806b1c71-cdf7-4094-9c66-3fad9671316b" providerId="ADAL" clId="{4D71A2C4-6445-40F4-906C-29D3C2BEF8F1}" dt="2022-09-26T08:33:20.352" v="4433" actId="14100"/>
          <ac:picMkLst>
            <pc:docMk/>
            <pc:sldMk cId="61446309" sldId="3452"/>
            <ac:picMk id="11" creationId="{1A6282EA-0AF5-4E19-B3BF-C26731EC264B}"/>
          </ac:picMkLst>
        </pc:picChg>
      </pc:sldChg>
      <pc:sldChg chg="modSp new mod">
        <pc:chgData name="Schoch, Oliver" userId="806b1c71-cdf7-4094-9c66-3fad9671316b" providerId="ADAL" clId="{4D71A2C4-6445-40F4-906C-29D3C2BEF8F1}" dt="2022-09-23T10:10:15.609" v="1074" actId="20577"/>
        <pc:sldMkLst>
          <pc:docMk/>
          <pc:sldMk cId="158153128" sldId="3453"/>
        </pc:sldMkLst>
        <pc:spChg chg="mod">
          <ac:chgData name="Schoch, Oliver" userId="806b1c71-cdf7-4094-9c66-3fad9671316b" providerId="ADAL" clId="{4D71A2C4-6445-40F4-906C-29D3C2BEF8F1}" dt="2022-09-23T10:10:15.609" v="1074" actId="20577"/>
          <ac:spMkLst>
            <pc:docMk/>
            <pc:sldMk cId="158153128" sldId="3453"/>
            <ac:spMk id="2" creationId="{3E6223B7-10A2-F2BC-5A52-40158FAC6B13}"/>
          </ac:spMkLst>
        </pc:spChg>
      </pc:sldChg>
      <pc:sldChg chg="addSp delSp modSp new mod modAnim modNotesTx">
        <pc:chgData name="Schoch, Oliver" userId="806b1c71-cdf7-4094-9c66-3fad9671316b" providerId="ADAL" clId="{4D71A2C4-6445-40F4-906C-29D3C2BEF8F1}" dt="2022-09-26T09:16:29.522" v="4737"/>
        <pc:sldMkLst>
          <pc:docMk/>
          <pc:sldMk cId="2672187026" sldId="3454"/>
        </pc:sldMkLst>
        <pc:spChg chg="mod">
          <ac:chgData name="Schoch, Oliver" userId="806b1c71-cdf7-4094-9c66-3fad9671316b" providerId="ADAL" clId="{4D71A2C4-6445-40F4-906C-29D3C2BEF8F1}" dt="2022-09-23T11:31:51.716" v="1769" actId="14100"/>
          <ac:spMkLst>
            <pc:docMk/>
            <pc:sldMk cId="2672187026" sldId="3454"/>
            <ac:spMk id="2" creationId="{8B39180B-8035-C66C-A0C3-98AE9E44E851}"/>
          </ac:spMkLst>
        </pc:spChg>
        <pc:spChg chg="mod">
          <ac:chgData name="Schoch, Oliver" userId="806b1c71-cdf7-4094-9c66-3fad9671316b" providerId="ADAL" clId="{4D71A2C4-6445-40F4-906C-29D3C2BEF8F1}" dt="2022-09-23T11:03:52.689" v="1085" actId="20577"/>
          <ac:spMkLst>
            <pc:docMk/>
            <pc:sldMk cId="2672187026" sldId="3454"/>
            <ac:spMk id="4" creationId="{560CE199-B24C-FC1A-5F20-F84CC3DB82BE}"/>
          </ac:spMkLst>
        </pc:spChg>
        <pc:spChg chg="del">
          <ac:chgData name="Schoch, Oliver" userId="806b1c71-cdf7-4094-9c66-3fad9671316b" providerId="ADAL" clId="{4D71A2C4-6445-40F4-906C-29D3C2BEF8F1}" dt="2022-09-23T11:11:25.981" v="1252" actId="478"/>
          <ac:spMkLst>
            <pc:docMk/>
            <pc:sldMk cId="2672187026" sldId="3454"/>
            <ac:spMk id="5" creationId="{EA5786C6-E81F-F7DA-5344-99F55EF8427E}"/>
          </ac:spMkLst>
        </pc:spChg>
        <pc:spChg chg="mod">
          <ac:chgData name="Schoch, Oliver" userId="806b1c71-cdf7-4094-9c66-3fad9671316b" providerId="ADAL" clId="{4D71A2C4-6445-40F4-906C-29D3C2BEF8F1}" dt="2022-09-23T11:11:26.554" v="1253"/>
          <ac:spMkLst>
            <pc:docMk/>
            <pc:sldMk cId="2672187026" sldId="3454"/>
            <ac:spMk id="10" creationId="{29082139-81FE-20E4-1A1A-189DCD55AF93}"/>
          </ac:spMkLst>
        </pc:spChg>
        <pc:spChg chg="mod">
          <ac:chgData name="Schoch, Oliver" userId="806b1c71-cdf7-4094-9c66-3fad9671316b" providerId="ADAL" clId="{4D71A2C4-6445-40F4-906C-29D3C2BEF8F1}" dt="2022-09-23T11:11:26.554" v="1253"/>
          <ac:spMkLst>
            <pc:docMk/>
            <pc:sldMk cId="2672187026" sldId="3454"/>
            <ac:spMk id="15" creationId="{F1AE7E91-514E-D183-75B3-4CDF2BEA75CE}"/>
          </ac:spMkLst>
        </pc:spChg>
        <pc:spChg chg="mod">
          <ac:chgData name="Schoch, Oliver" userId="806b1c71-cdf7-4094-9c66-3fad9671316b" providerId="ADAL" clId="{4D71A2C4-6445-40F4-906C-29D3C2BEF8F1}" dt="2022-09-23T11:11:26.554" v="1253"/>
          <ac:spMkLst>
            <pc:docMk/>
            <pc:sldMk cId="2672187026" sldId="3454"/>
            <ac:spMk id="20" creationId="{8199D446-987F-C39E-F498-F7BE82691685}"/>
          </ac:spMkLst>
        </pc:spChg>
        <pc:spChg chg="mod">
          <ac:chgData name="Schoch, Oliver" userId="806b1c71-cdf7-4094-9c66-3fad9671316b" providerId="ADAL" clId="{4D71A2C4-6445-40F4-906C-29D3C2BEF8F1}" dt="2022-09-23T11:11:26.554" v="1253"/>
          <ac:spMkLst>
            <pc:docMk/>
            <pc:sldMk cId="2672187026" sldId="3454"/>
            <ac:spMk id="25" creationId="{B82DC603-91AE-664D-2027-9B52B0C88868}"/>
          </ac:spMkLst>
        </pc:spChg>
        <pc:spChg chg="mod">
          <ac:chgData name="Schoch, Oliver" userId="806b1c71-cdf7-4094-9c66-3fad9671316b" providerId="ADAL" clId="{4D71A2C4-6445-40F4-906C-29D3C2BEF8F1}" dt="2022-09-23T11:11:26.554" v="1253"/>
          <ac:spMkLst>
            <pc:docMk/>
            <pc:sldMk cId="2672187026" sldId="3454"/>
            <ac:spMk id="28" creationId="{CE96E7CB-F270-7D07-DE7B-00307FB8A524}"/>
          </ac:spMkLst>
        </pc:spChg>
        <pc:spChg chg="mod">
          <ac:chgData name="Schoch, Oliver" userId="806b1c71-cdf7-4094-9c66-3fad9671316b" providerId="ADAL" clId="{4D71A2C4-6445-40F4-906C-29D3C2BEF8F1}" dt="2022-09-23T11:11:26.554" v="1253"/>
          <ac:spMkLst>
            <pc:docMk/>
            <pc:sldMk cId="2672187026" sldId="3454"/>
            <ac:spMk id="33" creationId="{E64D5F45-7050-184D-31D1-C241BEF1EC24}"/>
          </ac:spMkLst>
        </pc:spChg>
        <pc:spChg chg="mod">
          <ac:chgData name="Schoch, Oliver" userId="806b1c71-cdf7-4094-9c66-3fad9671316b" providerId="ADAL" clId="{4D71A2C4-6445-40F4-906C-29D3C2BEF8F1}" dt="2022-09-23T11:11:26.554" v="1253"/>
          <ac:spMkLst>
            <pc:docMk/>
            <pc:sldMk cId="2672187026" sldId="3454"/>
            <ac:spMk id="36" creationId="{154F3788-6B8A-38CA-BF2E-915703E6A077}"/>
          </ac:spMkLst>
        </pc:spChg>
        <pc:spChg chg="mod">
          <ac:chgData name="Schoch, Oliver" userId="806b1c71-cdf7-4094-9c66-3fad9671316b" providerId="ADAL" clId="{4D71A2C4-6445-40F4-906C-29D3C2BEF8F1}" dt="2022-09-23T11:11:26.554" v="1253"/>
          <ac:spMkLst>
            <pc:docMk/>
            <pc:sldMk cId="2672187026" sldId="3454"/>
            <ac:spMk id="40" creationId="{0F6B50A6-D517-7B24-3BAC-DEE1CC820260}"/>
          </ac:spMkLst>
        </pc:spChg>
        <pc:spChg chg="mod">
          <ac:chgData name="Schoch, Oliver" userId="806b1c71-cdf7-4094-9c66-3fad9671316b" providerId="ADAL" clId="{4D71A2C4-6445-40F4-906C-29D3C2BEF8F1}" dt="2022-09-23T11:11:26.554" v="1253"/>
          <ac:spMkLst>
            <pc:docMk/>
            <pc:sldMk cId="2672187026" sldId="3454"/>
            <ac:spMk id="45" creationId="{87170DD3-52F0-CAC6-5F4C-D886A4873C9A}"/>
          </ac:spMkLst>
        </pc:spChg>
        <pc:spChg chg="mod">
          <ac:chgData name="Schoch, Oliver" userId="806b1c71-cdf7-4094-9c66-3fad9671316b" providerId="ADAL" clId="{4D71A2C4-6445-40F4-906C-29D3C2BEF8F1}" dt="2022-09-23T11:11:26.554" v="1253"/>
          <ac:spMkLst>
            <pc:docMk/>
            <pc:sldMk cId="2672187026" sldId="3454"/>
            <ac:spMk id="51" creationId="{E5EC142B-2811-6DBE-7F62-D612CF801104}"/>
          </ac:spMkLst>
        </pc:spChg>
        <pc:spChg chg="mod">
          <ac:chgData name="Schoch, Oliver" userId="806b1c71-cdf7-4094-9c66-3fad9671316b" providerId="ADAL" clId="{4D71A2C4-6445-40F4-906C-29D3C2BEF8F1}" dt="2022-09-23T11:11:26.554" v="1253"/>
          <ac:spMkLst>
            <pc:docMk/>
            <pc:sldMk cId="2672187026" sldId="3454"/>
            <ac:spMk id="56" creationId="{B1EBB706-1C10-D4C0-B7D9-E321C756423B}"/>
          </ac:spMkLst>
        </pc:spChg>
        <pc:spChg chg="mod">
          <ac:chgData name="Schoch, Oliver" userId="806b1c71-cdf7-4094-9c66-3fad9671316b" providerId="ADAL" clId="{4D71A2C4-6445-40F4-906C-29D3C2BEF8F1}" dt="2022-09-23T11:11:26.554" v="1253"/>
          <ac:spMkLst>
            <pc:docMk/>
            <pc:sldMk cId="2672187026" sldId="3454"/>
            <ac:spMk id="59" creationId="{B14C31AB-D6A3-AA41-73F7-E2F379F32367}"/>
          </ac:spMkLst>
        </pc:spChg>
        <pc:spChg chg="mod">
          <ac:chgData name="Schoch, Oliver" userId="806b1c71-cdf7-4094-9c66-3fad9671316b" providerId="ADAL" clId="{4D71A2C4-6445-40F4-906C-29D3C2BEF8F1}" dt="2022-09-23T11:11:26.554" v="1253"/>
          <ac:spMkLst>
            <pc:docMk/>
            <pc:sldMk cId="2672187026" sldId="3454"/>
            <ac:spMk id="65" creationId="{D2AA63C6-37EE-32F9-45DD-A428C07B2A30}"/>
          </ac:spMkLst>
        </pc:spChg>
        <pc:spChg chg="mod">
          <ac:chgData name="Schoch, Oliver" userId="806b1c71-cdf7-4094-9c66-3fad9671316b" providerId="ADAL" clId="{4D71A2C4-6445-40F4-906C-29D3C2BEF8F1}" dt="2022-09-23T11:11:26.554" v="1253"/>
          <ac:spMkLst>
            <pc:docMk/>
            <pc:sldMk cId="2672187026" sldId="3454"/>
            <ac:spMk id="70" creationId="{09E6ABFC-66A2-D941-8782-58431E608448}"/>
          </ac:spMkLst>
        </pc:spChg>
        <pc:spChg chg="mod">
          <ac:chgData name="Schoch, Oliver" userId="806b1c71-cdf7-4094-9c66-3fad9671316b" providerId="ADAL" clId="{4D71A2C4-6445-40F4-906C-29D3C2BEF8F1}" dt="2022-09-23T11:11:30.805" v="1255"/>
          <ac:spMkLst>
            <pc:docMk/>
            <pc:sldMk cId="2672187026" sldId="3454"/>
            <ac:spMk id="76" creationId="{FCCFBEE4-2EC1-1E0E-BB6B-B847AEB1313C}"/>
          </ac:spMkLst>
        </pc:spChg>
        <pc:spChg chg="mod">
          <ac:chgData name="Schoch, Oliver" userId="806b1c71-cdf7-4094-9c66-3fad9671316b" providerId="ADAL" clId="{4D71A2C4-6445-40F4-906C-29D3C2BEF8F1}" dt="2022-09-23T11:11:30.805" v="1255"/>
          <ac:spMkLst>
            <pc:docMk/>
            <pc:sldMk cId="2672187026" sldId="3454"/>
            <ac:spMk id="81" creationId="{AC4975F3-8E0E-B4CD-E193-0CDCE22E4A1C}"/>
          </ac:spMkLst>
        </pc:spChg>
        <pc:spChg chg="mod">
          <ac:chgData name="Schoch, Oliver" userId="806b1c71-cdf7-4094-9c66-3fad9671316b" providerId="ADAL" clId="{4D71A2C4-6445-40F4-906C-29D3C2BEF8F1}" dt="2022-09-23T11:11:30.805" v="1255"/>
          <ac:spMkLst>
            <pc:docMk/>
            <pc:sldMk cId="2672187026" sldId="3454"/>
            <ac:spMk id="86" creationId="{347FDC8B-9B95-693B-B558-EACF2CD28ABE}"/>
          </ac:spMkLst>
        </pc:spChg>
        <pc:spChg chg="mod">
          <ac:chgData name="Schoch, Oliver" userId="806b1c71-cdf7-4094-9c66-3fad9671316b" providerId="ADAL" clId="{4D71A2C4-6445-40F4-906C-29D3C2BEF8F1}" dt="2022-09-23T11:11:30.805" v="1255"/>
          <ac:spMkLst>
            <pc:docMk/>
            <pc:sldMk cId="2672187026" sldId="3454"/>
            <ac:spMk id="91" creationId="{EDC75602-28FD-725E-A710-9872DCD54F38}"/>
          </ac:spMkLst>
        </pc:spChg>
        <pc:spChg chg="mod">
          <ac:chgData name="Schoch, Oliver" userId="806b1c71-cdf7-4094-9c66-3fad9671316b" providerId="ADAL" clId="{4D71A2C4-6445-40F4-906C-29D3C2BEF8F1}" dt="2022-09-23T11:11:30.805" v="1255"/>
          <ac:spMkLst>
            <pc:docMk/>
            <pc:sldMk cId="2672187026" sldId="3454"/>
            <ac:spMk id="94" creationId="{5C0DE34B-B229-9312-C489-0F29CA301F63}"/>
          </ac:spMkLst>
        </pc:spChg>
        <pc:spChg chg="mod">
          <ac:chgData name="Schoch, Oliver" userId="806b1c71-cdf7-4094-9c66-3fad9671316b" providerId="ADAL" clId="{4D71A2C4-6445-40F4-906C-29D3C2BEF8F1}" dt="2022-09-23T11:11:30.805" v="1255"/>
          <ac:spMkLst>
            <pc:docMk/>
            <pc:sldMk cId="2672187026" sldId="3454"/>
            <ac:spMk id="99" creationId="{F5B6CA22-690D-8D50-80F8-D9EFAE752F87}"/>
          </ac:spMkLst>
        </pc:spChg>
        <pc:spChg chg="mod">
          <ac:chgData name="Schoch, Oliver" userId="806b1c71-cdf7-4094-9c66-3fad9671316b" providerId="ADAL" clId="{4D71A2C4-6445-40F4-906C-29D3C2BEF8F1}" dt="2022-09-23T11:11:30.805" v="1255"/>
          <ac:spMkLst>
            <pc:docMk/>
            <pc:sldMk cId="2672187026" sldId="3454"/>
            <ac:spMk id="102" creationId="{9C5EEBB6-18DB-A238-3A7D-4A74007E074B}"/>
          </ac:spMkLst>
        </pc:spChg>
        <pc:spChg chg="mod">
          <ac:chgData name="Schoch, Oliver" userId="806b1c71-cdf7-4094-9c66-3fad9671316b" providerId="ADAL" clId="{4D71A2C4-6445-40F4-906C-29D3C2BEF8F1}" dt="2022-09-23T11:11:30.805" v="1255"/>
          <ac:spMkLst>
            <pc:docMk/>
            <pc:sldMk cId="2672187026" sldId="3454"/>
            <ac:spMk id="106" creationId="{85143435-1A37-58ED-B23B-F5B78965BED1}"/>
          </ac:spMkLst>
        </pc:spChg>
        <pc:spChg chg="mod">
          <ac:chgData name="Schoch, Oliver" userId="806b1c71-cdf7-4094-9c66-3fad9671316b" providerId="ADAL" clId="{4D71A2C4-6445-40F4-906C-29D3C2BEF8F1}" dt="2022-09-23T11:11:30.805" v="1255"/>
          <ac:spMkLst>
            <pc:docMk/>
            <pc:sldMk cId="2672187026" sldId="3454"/>
            <ac:spMk id="111" creationId="{6224BC3D-74EF-D4F0-F2E5-E6396C61E9FA}"/>
          </ac:spMkLst>
        </pc:spChg>
        <pc:spChg chg="mod">
          <ac:chgData name="Schoch, Oliver" userId="806b1c71-cdf7-4094-9c66-3fad9671316b" providerId="ADAL" clId="{4D71A2C4-6445-40F4-906C-29D3C2BEF8F1}" dt="2022-09-23T11:11:30.805" v="1255"/>
          <ac:spMkLst>
            <pc:docMk/>
            <pc:sldMk cId="2672187026" sldId="3454"/>
            <ac:spMk id="117" creationId="{01ACAC73-7CEC-22F3-2A06-3E77CE9F4798}"/>
          </ac:spMkLst>
        </pc:spChg>
        <pc:spChg chg="mod">
          <ac:chgData name="Schoch, Oliver" userId="806b1c71-cdf7-4094-9c66-3fad9671316b" providerId="ADAL" clId="{4D71A2C4-6445-40F4-906C-29D3C2BEF8F1}" dt="2022-09-23T11:11:30.805" v="1255"/>
          <ac:spMkLst>
            <pc:docMk/>
            <pc:sldMk cId="2672187026" sldId="3454"/>
            <ac:spMk id="122" creationId="{A47597BF-1A1B-E954-7642-EE2A9F9A2F41}"/>
          </ac:spMkLst>
        </pc:spChg>
        <pc:spChg chg="mod">
          <ac:chgData name="Schoch, Oliver" userId="806b1c71-cdf7-4094-9c66-3fad9671316b" providerId="ADAL" clId="{4D71A2C4-6445-40F4-906C-29D3C2BEF8F1}" dt="2022-09-23T11:11:30.805" v="1255"/>
          <ac:spMkLst>
            <pc:docMk/>
            <pc:sldMk cId="2672187026" sldId="3454"/>
            <ac:spMk id="125" creationId="{F7F19778-F1A4-EB8D-5133-CB9233BC1F55}"/>
          </ac:spMkLst>
        </pc:spChg>
        <pc:spChg chg="mod">
          <ac:chgData name="Schoch, Oliver" userId="806b1c71-cdf7-4094-9c66-3fad9671316b" providerId="ADAL" clId="{4D71A2C4-6445-40F4-906C-29D3C2BEF8F1}" dt="2022-09-23T11:11:30.805" v="1255"/>
          <ac:spMkLst>
            <pc:docMk/>
            <pc:sldMk cId="2672187026" sldId="3454"/>
            <ac:spMk id="131" creationId="{E9DC6B3E-9595-5466-2987-7C2E644F5E62}"/>
          </ac:spMkLst>
        </pc:spChg>
        <pc:spChg chg="mod">
          <ac:chgData name="Schoch, Oliver" userId="806b1c71-cdf7-4094-9c66-3fad9671316b" providerId="ADAL" clId="{4D71A2C4-6445-40F4-906C-29D3C2BEF8F1}" dt="2022-09-23T11:11:30.805" v="1255"/>
          <ac:spMkLst>
            <pc:docMk/>
            <pc:sldMk cId="2672187026" sldId="3454"/>
            <ac:spMk id="136" creationId="{3C1284E6-5E1F-F6CF-5BF6-1D54CE7EA428}"/>
          </ac:spMkLst>
        </pc:spChg>
        <pc:spChg chg="mod">
          <ac:chgData name="Schoch, Oliver" userId="806b1c71-cdf7-4094-9c66-3fad9671316b" providerId="ADAL" clId="{4D71A2C4-6445-40F4-906C-29D3C2BEF8F1}" dt="2022-09-23T11:11:52.405" v="1259"/>
          <ac:spMkLst>
            <pc:docMk/>
            <pc:sldMk cId="2672187026" sldId="3454"/>
            <ac:spMk id="158" creationId="{0CB4D35F-6FC0-CF78-4C0C-D25DF0D840F6}"/>
          </ac:spMkLst>
        </pc:spChg>
        <pc:spChg chg="mod">
          <ac:chgData name="Schoch, Oliver" userId="806b1c71-cdf7-4094-9c66-3fad9671316b" providerId="ADAL" clId="{4D71A2C4-6445-40F4-906C-29D3C2BEF8F1}" dt="2022-09-23T11:11:52.405" v="1259"/>
          <ac:spMkLst>
            <pc:docMk/>
            <pc:sldMk cId="2672187026" sldId="3454"/>
            <ac:spMk id="163" creationId="{B037425C-0398-27A6-3198-2473440361F1}"/>
          </ac:spMkLst>
        </pc:spChg>
        <pc:spChg chg="mod">
          <ac:chgData name="Schoch, Oliver" userId="806b1c71-cdf7-4094-9c66-3fad9671316b" providerId="ADAL" clId="{4D71A2C4-6445-40F4-906C-29D3C2BEF8F1}" dt="2022-09-23T11:11:52.405" v="1259"/>
          <ac:spMkLst>
            <pc:docMk/>
            <pc:sldMk cId="2672187026" sldId="3454"/>
            <ac:spMk id="166" creationId="{08EBC92B-E8B2-6256-BB2C-A2272B2CD700}"/>
          </ac:spMkLst>
        </pc:spChg>
        <pc:spChg chg="mod">
          <ac:chgData name="Schoch, Oliver" userId="806b1c71-cdf7-4094-9c66-3fad9671316b" providerId="ADAL" clId="{4D71A2C4-6445-40F4-906C-29D3C2BEF8F1}" dt="2022-09-23T11:11:52.405" v="1259"/>
          <ac:spMkLst>
            <pc:docMk/>
            <pc:sldMk cId="2672187026" sldId="3454"/>
            <ac:spMk id="170" creationId="{26547F60-05FC-47B6-4623-72518D76D0CD}"/>
          </ac:spMkLst>
        </pc:spChg>
        <pc:spChg chg="mod">
          <ac:chgData name="Schoch, Oliver" userId="806b1c71-cdf7-4094-9c66-3fad9671316b" providerId="ADAL" clId="{4D71A2C4-6445-40F4-906C-29D3C2BEF8F1}" dt="2022-09-23T11:11:52.405" v="1259"/>
          <ac:spMkLst>
            <pc:docMk/>
            <pc:sldMk cId="2672187026" sldId="3454"/>
            <ac:spMk id="174" creationId="{CACF1C22-E07A-1B68-7308-D5811DB8C997}"/>
          </ac:spMkLst>
        </pc:spChg>
        <pc:spChg chg="mod">
          <ac:chgData name="Schoch, Oliver" userId="806b1c71-cdf7-4094-9c66-3fad9671316b" providerId="ADAL" clId="{4D71A2C4-6445-40F4-906C-29D3C2BEF8F1}" dt="2022-09-23T11:11:52.405" v="1259"/>
          <ac:spMkLst>
            <pc:docMk/>
            <pc:sldMk cId="2672187026" sldId="3454"/>
            <ac:spMk id="176" creationId="{BF037115-A775-C520-4287-131A1F321299}"/>
          </ac:spMkLst>
        </pc:spChg>
        <pc:spChg chg="mod">
          <ac:chgData name="Schoch, Oliver" userId="806b1c71-cdf7-4094-9c66-3fad9671316b" providerId="ADAL" clId="{4D71A2C4-6445-40F4-906C-29D3C2BEF8F1}" dt="2022-09-23T11:11:52.405" v="1259"/>
          <ac:spMkLst>
            <pc:docMk/>
            <pc:sldMk cId="2672187026" sldId="3454"/>
            <ac:spMk id="178" creationId="{55FB5869-D3BC-8DA2-4D46-3568A5AA3BBA}"/>
          </ac:spMkLst>
        </pc:spChg>
        <pc:spChg chg="mod">
          <ac:chgData name="Schoch, Oliver" userId="806b1c71-cdf7-4094-9c66-3fad9671316b" providerId="ADAL" clId="{4D71A2C4-6445-40F4-906C-29D3C2BEF8F1}" dt="2022-09-23T11:11:52.405" v="1259"/>
          <ac:spMkLst>
            <pc:docMk/>
            <pc:sldMk cId="2672187026" sldId="3454"/>
            <ac:spMk id="181" creationId="{1857851A-7D55-C718-55B2-A8F30089CF1E}"/>
          </ac:spMkLst>
        </pc:spChg>
        <pc:spChg chg="mod">
          <ac:chgData name="Schoch, Oliver" userId="806b1c71-cdf7-4094-9c66-3fad9671316b" providerId="ADAL" clId="{4D71A2C4-6445-40F4-906C-29D3C2BEF8F1}" dt="2022-09-23T11:11:52.405" v="1259"/>
          <ac:spMkLst>
            <pc:docMk/>
            <pc:sldMk cId="2672187026" sldId="3454"/>
            <ac:spMk id="185" creationId="{F5B8A1C4-E20C-4E26-BC6C-7900B8E2BF6E}"/>
          </ac:spMkLst>
        </pc:spChg>
        <pc:spChg chg="mod">
          <ac:chgData name="Schoch, Oliver" userId="806b1c71-cdf7-4094-9c66-3fad9671316b" providerId="ADAL" clId="{4D71A2C4-6445-40F4-906C-29D3C2BEF8F1}" dt="2022-09-23T11:11:52.405" v="1259"/>
          <ac:spMkLst>
            <pc:docMk/>
            <pc:sldMk cId="2672187026" sldId="3454"/>
            <ac:spMk id="187" creationId="{D0D9D115-A48E-F485-CF32-E400A96DECA4}"/>
          </ac:spMkLst>
        </pc:spChg>
        <pc:spChg chg="mod">
          <ac:chgData name="Schoch, Oliver" userId="806b1c71-cdf7-4094-9c66-3fad9671316b" providerId="ADAL" clId="{4D71A2C4-6445-40F4-906C-29D3C2BEF8F1}" dt="2022-09-23T11:11:52.405" v="1259"/>
          <ac:spMkLst>
            <pc:docMk/>
            <pc:sldMk cId="2672187026" sldId="3454"/>
            <ac:spMk id="192" creationId="{5B242568-5B41-E0B9-F330-CFA5932E455B}"/>
          </ac:spMkLst>
        </pc:spChg>
        <pc:spChg chg="mod">
          <ac:chgData name="Schoch, Oliver" userId="806b1c71-cdf7-4094-9c66-3fad9671316b" providerId="ADAL" clId="{4D71A2C4-6445-40F4-906C-29D3C2BEF8F1}" dt="2022-09-23T11:11:52.405" v="1259"/>
          <ac:spMkLst>
            <pc:docMk/>
            <pc:sldMk cId="2672187026" sldId="3454"/>
            <ac:spMk id="196" creationId="{3C82DF3A-0916-6E0B-9034-26C3E4FBBC73}"/>
          </ac:spMkLst>
        </pc:spChg>
        <pc:spChg chg="mod">
          <ac:chgData name="Schoch, Oliver" userId="806b1c71-cdf7-4094-9c66-3fad9671316b" providerId="ADAL" clId="{4D71A2C4-6445-40F4-906C-29D3C2BEF8F1}" dt="2022-09-23T11:11:52.405" v="1259"/>
          <ac:spMkLst>
            <pc:docMk/>
            <pc:sldMk cId="2672187026" sldId="3454"/>
            <ac:spMk id="200" creationId="{16A5A3D2-53D5-DD02-7E03-90099280CA1E}"/>
          </ac:spMkLst>
        </pc:spChg>
        <pc:spChg chg="mod">
          <ac:chgData name="Schoch, Oliver" userId="806b1c71-cdf7-4094-9c66-3fad9671316b" providerId="ADAL" clId="{4D71A2C4-6445-40F4-906C-29D3C2BEF8F1}" dt="2022-09-23T11:11:52.405" v="1259"/>
          <ac:spMkLst>
            <pc:docMk/>
            <pc:sldMk cId="2672187026" sldId="3454"/>
            <ac:spMk id="204" creationId="{2856982C-CE7A-571E-8463-EF14C4B20E27}"/>
          </ac:spMkLst>
        </pc:spChg>
        <pc:spChg chg="mod">
          <ac:chgData name="Schoch, Oliver" userId="806b1c71-cdf7-4094-9c66-3fad9671316b" providerId="ADAL" clId="{4D71A2C4-6445-40F4-906C-29D3C2BEF8F1}" dt="2022-09-23T11:12:09.379" v="1265"/>
          <ac:spMkLst>
            <pc:docMk/>
            <pc:sldMk cId="2672187026" sldId="3454"/>
            <ac:spMk id="225" creationId="{FD9CD012-D6A1-61B0-427D-464470BA8D6A}"/>
          </ac:spMkLst>
        </pc:spChg>
        <pc:spChg chg="mod">
          <ac:chgData name="Schoch, Oliver" userId="806b1c71-cdf7-4094-9c66-3fad9671316b" providerId="ADAL" clId="{4D71A2C4-6445-40F4-906C-29D3C2BEF8F1}" dt="2022-09-23T11:12:09.379" v="1265"/>
          <ac:spMkLst>
            <pc:docMk/>
            <pc:sldMk cId="2672187026" sldId="3454"/>
            <ac:spMk id="230" creationId="{4139ABE8-5F1F-4B5F-29F9-8C3C8AC9CA89}"/>
          </ac:spMkLst>
        </pc:spChg>
        <pc:spChg chg="mod">
          <ac:chgData name="Schoch, Oliver" userId="806b1c71-cdf7-4094-9c66-3fad9671316b" providerId="ADAL" clId="{4D71A2C4-6445-40F4-906C-29D3C2BEF8F1}" dt="2022-09-23T11:12:09.379" v="1265"/>
          <ac:spMkLst>
            <pc:docMk/>
            <pc:sldMk cId="2672187026" sldId="3454"/>
            <ac:spMk id="233" creationId="{BDF31926-927C-9349-7E4D-624859C83812}"/>
          </ac:spMkLst>
        </pc:spChg>
        <pc:spChg chg="mod">
          <ac:chgData name="Schoch, Oliver" userId="806b1c71-cdf7-4094-9c66-3fad9671316b" providerId="ADAL" clId="{4D71A2C4-6445-40F4-906C-29D3C2BEF8F1}" dt="2022-09-23T11:12:09.379" v="1265"/>
          <ac:spMkLst>
            <pc:docMk/>
            <pc:sldMk cId="2672187026" sldId="3454"/>
            <ac:spMk id="237" creationId="{10F64670-6646-FACA-AE45-13F18AF59781}"/>
          </ac:spMkLst>
        </pc:spChg>
        <pc:spChg chg="mod">
          <ac:chgData name="Schoch, Oliver" userId="806b1c71-cdf7-4094-9c66-3fad9671316b" providerId="ADAL" clId="{4D71A2C4-6445-40F4-906C-29D3C2BEF8F1}" dt="2022-09-23T11:12:09.379" v="1265"/>
          <ac:spMkLst>
            <pc:docMk/>
            <pc:sldMk cId="2672187026" sldId="3454"/>
            <ac:spMk id="241" creationId="{B02374BF-EB02-89BE-D65F-B47AB9CF04D5}"/>
          </ac:spMkLst>
        </pc:spChg>
        <pc:spChg chg="mod">
          <ac:chgData name="Schoch, Oliver" userId="806b1c71-cdf7-4094-9c66-3fad9671316b" providerId="ADAL" clId="{4D71A2C4-6445-40F4-906C-29D3C2BEF8F1}" dt="2022-09-23T11:12:09.379" v="1265"/>
          <ac:spMkLst>
            <pc:docMk/>
            <pc:sldMk cId="2672187026" sldId="3454"/>
            <ac:spMk id="243" creationId="{76F505E1-0F14-BA2C-1FBE-532C978566CA}"/>
          </ac:spMkLst>
        </pc:spChg>
        <pc:spChg chg="mod">
          <ac:chgData name="Schoch, Oliver" userId="806b1c71-cdf7-4094-9c66-3fad9671316b" providerId="ADAL" clId="{4D71A2C4-6445-40F4-906C-29D3C2BEF8F1}" dt="2022-09-23T11:12:09.379" v="1265"/>
          <ac:spMkLst>
            <pc:docMk/>
            <pc:sldMk cId="2672187026" sldId="3454"/>
            <ac:spMk id="245" creationId="{F9643B96-F44F-5B3C-06E2-0D4E2EFD2EEF}"/>
          </ac:spMkLst>
        </pc:spChg>
        <pc:spChg chg="mod">
          <ac:chgData name="Schoch, Oliver" userId="806b1c71-cdf7-4094-9c66-3fad9671316b" providerId="ADAL" clId="{4D71A2C4-6445-40F4-906C-29D3C2BEF8F1}" dt="2022-09-23T11:12:09.379" v="1265"/>
          <ac:spMkLst>
            <pc:docMk/>
            <pc:sldMk cId="2672187026" sldId="3454"/>
            <ac:spMk id="248" creationId="{32EAB625-2E11-A121-5A9B-B2DB5EE33F81}"/>
          </ac:spMkLst>
        </pc:spChg>
        <pc:spChg chg="mod">
          <ac:chgData name="Schoch, Oliver" userId="806b1c71-cdf7-4094-9c66-3fad9671316b" providerId="ADAL" clId="{4D71A2C4-6445-40F4-906C-29D3C2BEF8F1}" dt="2022-09-23T11:12:09.379" v="1265"/>
          <ac:spMkLst>
            <pc:docMk/>
            <pc:sldMk cId="2672187026" sldId="3454"/>
            <ac:spMk id="252" creationId="{49346F45-7662-886E-C9DB-FA97D4DEDEA5}"/>
          </ac:spMkLst>
        </pc:spChg>
        <pc:spChg chg="mod">
          <ac:chgData name="Schoch, Oliver" userId="806b1c71-cdf7-4094-9c66-3fad9671316b" providerId="ADAL" clId="{4D71A2C4-6445-40F4-906C-29D3C2BEF8F1}" dt="2022-09-23T11:12:09.379" v="1265"/>
          <ac:spMkLst>
            <pc:docMk/>
            <pc:sldMk cId="2672187026" sldId="3454"/>
            <ac:spMk id="254" creationId="{465B0F6C-1583-F940-C702-B419CC5AC6B0}"/>
          </ac:spMkLst>
        </pc:spChg>
        <pc:spChg chg="mod">
          <ac:chgData name="Schoch, Oliver" userId="806b1c71-cdf7-4094-9c66-3fad9671316b" providerId="ADAL" clId="{4D71A2C4-6445-40F4-906C-29D3C2BEF8F1}" dt="2022-09-23T11:12:09.379" v="1265"/>
          <ac:spMkLst>
            <pc:docMk/>
            <pc:sldMk cId="2672187026" sldId="3454"/>
            <ac:spMk id="259" creationId="{F5C5A7EB-198A-755D-F3C8-DB0ABA8D5641}"/>
          </ac:spMkLst>
        </pc:spChg>
        <pc:spChg chg="mod">
          <ac:chgData name="Schoch, Oliver" userId="806b1c71-cdf7-4094-9c66-3fad9671316b" providerId="ADAL" clId="{4D71A2C4-6445-40F4-906C-29D3C2BEF8F1}" dt="2022-09-23T11:12:09.379" v="1265"/>
          <ac:spMkLst>
            <pc:docMk/>
            <pc:sldMk cId="2672187026" sldId="3454"/>
            <ac:spMk id="263" creationId="{9BB071A6-E2B8-C9BC-2A4F-795B1323F966}"/>
          </ac:spMkLst>
        </pc:spChg>
        <pc:spChg chg="mod">
          <ac:chgData name="Schoch, Oliver" userId="806b1c71-cdf7-4094-9c66-3fad9671316b" providerId="ADAL" clId="{4D71A2C4-6445-40F4-906C-29D3C2BEF8F1}" dt="2022-09-23T11:12:09.379" v="1265"/>
          <ac:spMkLst>
            <pc:docMk/>
            <pc:sldMk cId="2672187026" sldId="3454"/>
            <ac:spMk id="267" creationId="{C1344362-A5A1-CC10-340C-A1122FDF34DD}"/>
          </ac:spMkLst>
        </pc:spChg>
        <pc:spChg chg="mod">
          <ac:chgData name="Schoch, Oliver" userId="806b1c71-cdf7-4094-9c66-3fad9671316b" providerId="ADAL" clId="{4D71A2C4-6445-40F4-906C-29D3C2BEF8F1}" dt="2022-09-23T11:12:09.379" v="1265"/>
          <ac:spMkLst>
            <pc:docMk/>
            <pc:sldMk cId="2672187026" sldId="3454"/>
            <ac:spMk id="271" creationId="{85F24150-B517-55F9-36F6-74B1951B3627}"/>
          </ac:spMkLst>
        </pc:spChg>
        <pc:spChg chg="mod">
          <ac:chgData name="Schoch, Oliver" userId="806b1c71-cdf7-4094-9c66-3fad9671316b" providerId="ADAL" clId="{4D71A2C4-6445-40F4-906C-29D3C2BEF8F1}" dt="2022-09-23T11:12:35.910" v="1289" actId="403"/>
          <ac:spMkLst>
            <pc:docMk/>
            <pc:sldMk cId="2672187026" sldId="3454"/>
            <ac:spMk id="292" creationId="{DC989A88-A6C8-9254-C661-626D82EA96A3}"/>
          </ac:spMkLst>
        </pc:spChg>
        <pc:spChg chg="mod">
          <ac:chgData name="Schoch, Oliver" userId="806b1c71-cdf7-4094-9c66-3fad9671316b" providerId="ADAL" clId="{4D71A2C4-6445-40F4-906C-29D3C2BEF8F1}" dt="2022-09-23T11:12:35.910" v="1289" actId="403"/>
          <ac:spMkLst>
            <pc:docMk/>
            <pc:sldMk cId="2672187026" sldId="3454"/>
            <ac:spMk id="297" creationId="{0B2175FB-DD88-A0E7-66F1-9837FEB8A562}"/>
          </ac:spMkLst>
        </pc:spChg>
        <pc:spChg chg="mod">
          <ac:chgData name="Schoch, Oliver" userId="806b1c71-cdf7-4094-9c66-3fad9671316b" providerId="ADAL" clId="{4D71A2C4-6445-40F4-906C-29D3C2BEF8F1}" dt="2022-09-23T11:12:35.910" v="1289" actId="403"/>
          <ac:spMkLst>
            <pc:docMk/>
            <pc:sldMk cId="2672187026" sldId="3454"/>
            <ac:spMk id="300" creationId="{4D0FE7B1-FD4F-C3F5-FC10-F7BF005FF1F9}"/>
          </ac:spMkLst>
        </pc:spChg>
        <pc:spChg chg="mod">
          <ac:chgData name="Schoch, Oliver" userId="806b1c71-cdf7-4094-9c66-3fad9671316b" providerId="ADAL" clId="{4D71A2C4-6445-40F4-906C-29D3C2BEF8F1}" dt="2022-09-23T11:12:35.910" v="1289" actId="403"/>
          <ac:spMkLst>
            <pc:docMk/>
            <pc:sldMk cId="2672187026" sldId="3454"/>
            <ac:spMk id="304" creationId="{F3C9FAA3-91AC-409C-936F-263ABE176738}"/>
          </ac:spMkLst>
        </pc:spChg>
        <pc:spChg chg="mod">
          <ac:chgData name="Schoch, Oliver" userId="806b1c71-cdf7-4094-9c66-3fad9671316b" providerId="ADAL" clId="{4D71A2C4-6445-40F4-906C-29D3C2BEF8F1}" dt="2022-09-23T11:12:35.910" v="1289" actId="403"/>
          <ac:spMkLst>
            <pc:docMk/>
            <pc:sldMk cId="2672187026" sldId="3454"/>
            <ac:spMk id="308" creationId="{F7C5F5CA-9328-DD4C-83D8-92FAFE1671BD}"/>
          </ac:spMkLst>
        </pc:spChg>
        <pc:spChg chg="mod">
          <ac:chgData name="Schoch, Oliver" userId="806b1c71-cdf7-4094-9c66-3fad9671316b" providerId="ADAL" clId="{4D71A2C4-6445-40F4-906C-29D3C2BEF8F1}" dt="2022-09-23T11:12:35.910" v="1289" actId="403"/>
          <ac:spMkLst>
            <pc:docMk/>
            <pc:sldMk cId="2672187026" sldId="3454"/>
            <ac:spMk id="310" creationId="{63671D81-9B59-53C5-E040-CC22A8AE2043}"/>
          </ac:spMkLst>
        </pc:spChg>
        <pc:spChg chg="mod">
          <ac:chgData name="Schoch, Oliver" userId="806b1c71-cdf7-4094-9c66-3fad9671316b" providerId="ADAL" clId="{4D71A2C4-6445-40F4-906C-29D3C2BEF8F1}" dt="2022-09-23T11:12:35.910" v="1289" actId="403"/>
          <ac:spMkLst>
            <pc:docMk/>
            <pc:sldMk cId="2672187026" sldId="3454"/>
            <ac:spMk id="312" creationId="{88A9F654-E66F-80E7-F448-048717C275DE}"/>
          </ac:spMkLst>
        </pc:spChg>
        <pc:spChg chg="mod">
          <ac:chgData name="Schoch, Oliver" userId="806b1c71-cdf7-4094-9c66-3fad9671316b" providerId="ADAL" clId="{4D71A2C4-6445-40F4-906C-29D3C2BEF8F1}" dt="2022-09-23T11:12:35.910" v="1289" actId="403"/>
          <ac:spMkLst>
            <pc:docMk/>
            <pc:sldMk cId="2672187026" sldId="3454"/>
            <ac:spMk id="315" creationId="{7257AB47-9315-31CC-66E8-7A8C848789E4}"/>
          </ac:spMkLst>
        </pc:spChg>
        <pc:spChg chg="mod">
          <ac:chgData name="Schoch, Oliver" userId="806b1c71-cdf7-4094-9c66-3fad9671316b" providerId="ADAL" clId="{4D71A2C4-6445-40F4-906C-29D3C2BEF8F1}" dt="2022-09-23T11:12:35.910" v="1289" actId="403"/>
          <ac:spMkLst>
            <pc:docMk/>
            <pc:sldMk cId="2672187026" sldId="3454"/>
            <ac:spMk id="319" creationId="{58734AF7-9482-7C76-EAF1-DFB78AC51438}"/>
          </ac:spMkLst>
        </pc:spChg>
        <pc:spChg chg="mod">
          <ac:chgData name="Schoch, Oliver" userId="806b1c71-cdf7-4094-9c66-3fad9671316b" providerId="ADAL" clId="{4D71A2C4-6445-40F4-906C-29D3C2BEF8F1}" dt="2022-09-23T11:12:35.910" v="1289" actId="403"/>
          <ac:spMkLst>
            <pc:docMk/>
            <pc:sldMk cId="2672187026" sldId="3454"/>
            <ac:spMk id="321" creationId="{9E797202-A5C2-BFE6-5C77-12D1312892EC}"/>
          </ac:spMkLst>
        </pc:spChg>
        <pc:spChg chg="mod">
          <ac:chgData name="Schoch, Oliver" userId="806b1c71-cdf7-4094-9c66-3fad9671316b" providerId="ADAL" clId="{4D71A2C4-6445-40F4-906C-29D3C2BEF8F1}" dt="2022-09-23T11:12:35.910" v="1289" actId="403"/>
          <ac:spMkLst>
            <pc:docMk/>
            <pc:sldMk cId="2672187026" sldId="3454"/>
            <ac:spMk id="326" creationId="{3096DCF9-EE25-1CC6-E70E-0314BA6B824A}"/>
          </ac:spMkLst>
        </pc:spChg>
        <pc:spChg chg="mod">
          <ac:chgData name="Schoch, Oliver" userId="806b1c71-cdf7-4094-9c66-3fad9671316b" providerId="ADAL" clId="{4D71A2C4-6445-40F4-906C-29D3C2BEF8F1}" dt="2022-09-23T11:12:35.910" v="1289" actId="403"/>
          <ac:spMkLst>
            <pc:docMk/>
            <pc:sldMk cId="2672187026" sldId="3454"/>
            <ac:spMk id="330" creationId="{E641BB99-6496-5C75-1E88-7F15245CEA3D}"/>
          </ac:spMkLst>
        </pc:spChg>
        <pc:spChg chg="mod">
          <ac:chgData name="Schoch, Oliver" userId="806b1c71-cdf7-4094-9c66-3fad9671316b" providerId="ADAL" clId="{4D71A2C4-6445-40F4-906C-29D3C2BEF8F1}" dt="2022-09-23T11:12:35.910" v="1289" actId="403"/>
          <ac:spMkLst>
            <pc:docMk/>
            <pc:sldMk cId="2672187026" sldId="3454"/>
            <ac:spMk id="334" creationId="{101CD19D-92B1-9F07-47F7-65F0CCB21CC6}"/>
          </ac:spMkLst>
        </pc:spChg>
        <pc:spChg chg="mod">
          <ac:chgData name="Schoch, Oliver" userId="806b1c71-cdf7-4094-9c66-3fad9671316b" providerId="ADAL" clId="{4D71A2C4-6445-40F4-906C-29D3C2BEF8F1}" dt="2022-09-23T11:12:35.910" v="1289" actId="403"/>
          <ac:spMkLst>
            <pc:docMk/>
            <pc:sldMk cId="2672187026" sldId="3454"/>
            <ac:spMk id="338" creationId="{6AECFE04-FE6F-EF7C-E3C1-BF4A58BEEB5E}"/>
          </ac:spMkLst>
        </pc:spChg>
        <pc:spChg chg="mod">
          <ac:chgData name="Schoch, Oliver" userId="806b1c71-cdf7-4094-9c66-3fad9671316b" providerId="ADAL" clId="{4D71A2C4-6445-40F4-906C-29D3C2BEF8F1}" dt="2022-09-23T11:16:31.409" v="1328"/>
          <ac:spMkLst>
            <pc:docMk/>
            <pc:sldMk cId="2672187026" sldId="3454"/>
            <ac:spMk id="345" creationId="{6A618EE6-8152-B929-192D-116EBA39B8C7}"/>
          </ac:spMkLst>
        </pc:spChg>
        <pc:spChg chg="mod">
          <ac:chgData name="Schoch, Oliver" userId="806b1c71-cdf7-4094-9c66-3fad9671316b" providerId="ADAL" clId="{4D71A2C4-6445-40F4-906C-29D3C2BEF8F1}" dt="2022-09-23T11:16:31.409" v="1328"/>
          <ac:spMkLst>
            <pc:docMk/>
            <pc:sldMk cId="2672187026" sldId="3454"/>
            <ac:spMk id="347" creationId="{FBAD4C49-12A5-1E8E-5454-35CF733A01DE}"/>
          </ac:spMkLst>
        </pc:spChg>
        <pc:spChg chg="mod">
          <ac:chgData name="Schoch, Oliver" userId="806b1c71-cdf7-4094-9c66-3fad9671316b" providerId="ADAL" clId="{4D71A2C4-6445-40F4-906C-29D3C2BEF8F1}" dt="2022-09-23T11:16:31.409" v="1328"/>
          <ac:spMkLst>
            <pc:docMk/>
            <pc:sldMk cId="2672187026" sldId="3454"/>
            <ac:spMk id="353" creationId="{1CC7E187-F914-C9FB-4348-106A23548329}"/>
          </ac:spMkLst>
        </pc:spChg>
        <pc:spChg chg="mod">
          <ac:chgData name="Schoch, Oliver" userId="806b1c71-cdf7-4094-9c66-3fad9671316b" providerId="ADAL" clId="{4D71A2C4-6445-40F4-906C-29D3C2BEF8F1}" dt="2022-09-23T11:16:31.409" v="1328"/>
          <ac:spMkLst>
            <pc:docMk/>
            <pc:sldMk cId="2672187026" sldId="3454"/>
            <ac:spMk id="357" creationId="{A51E16CA-27A5-A28D-F931-A46367DCFFE6}"/>
          </ac:spMkLst>
        </pc:spChg>
        <pc:spChg chg="mod">
          <ac:chgData name="Schoch, Oliver" userId="806b1c71-cdf7-4094-9c66-3fad9671316b" providerId="ADAL" clId="{4D71A2C4-6445-40F4-906C-29D3C2BEF8F1}" dt="2022-09-23T11:16:31.409" v="1328"/>
          <ac:spMkLst>
            <pc:docMk/>
            <pc:sldMk cId="2672187026" sldId="3454"/>
            <ac:spMk id="360" creationId="{513E449C-CB25-F8F6-E934-BC68C4E7E077}"/>
          </ac:spMkLst>
        </pc:spChg>
        <pc:spChg chg="mod">
          <ac:chgData name="Schoch, Oliver" userId="806b1c71-cdf7-4094-9c66-3fad9671316b" providerId="ADAL" clId="{4D71A2C4-6445-40F4-906C-29D3C2BEF8F1}" dt="2022-09-23T11:16:31.409" v="1328"/>
          <ac:spMkLst>
            <pc:docMk/>
            <pc:sldMk cId="2672187026" sldId="3454"/>
            <ac:spMk id="364" creationId="{98E91038-60E7-BD45-A94D-382B48D153D0}"/>
          </ac:spMkLst>
        </pc:spChg>
        <pc:spChg chg="mod">
          <ac:chgData name="Schoch, Oliver" userId="806b1c71-cdf7-4094-9c66-3fad9671316b" providerId="ADAL" clId="{4D71A2C4-6445-40F4-906C-29D3C2BEF8F1}" dt="2022-09-23T11:16:31.409" v="1328"/>
          <ac:spMkLst>
            <pc:docMk/>
            <pc:sldMk cId="2672187026" sldId="3454"/>
            <ac:spMk id="369" creationId="{94D1619D-8C65-E694-ADC3-527F8B323ACE}"/>
          </ac:spMkLst>
        </pc:spChg>
        <pc:spChg chg="mod">
          <ac:chgData name="Schoch, Oliver" userId="806b1c71-cdf7-4094-9c66-3fad9671316b" providerId="ADAL" clId="{4D71A2C4-6445-40F4-906C-29D3C2BEF8F1}" dt="2022-09-23T11:16:31.409" v="1328"/>
          <ac:spMkLst>
            <pc:docMk/>
            <pc:sldMk cId="2672187026" sldId="3454"/>
            <ac:spMk id="372" creationId="{43D57FA9-9498-F32C-0C51-2DBED2B2600B}"/>
          </ac:spMkLst>
        </pc:spChg>
        <pc:spChg chg="mod">
          <ac:chgData name="Schoch, Oliver" userId="806b1c71-cdf7-4094-9c66-3fad9671316b" providerId="ADAL" clId="{4D71A2C4-6445-40F4-906C-29D3C2BEF8F1}" dt="2022-09-23T11:16:31.409" v="1328"/>
          <ac:spMkLst>
            <pc:docMk/>
            <pc:sldMk cId="2672187026" sldId="3454"/>
            <ac:spMk id="376" creationId="{FA281615-33C0-DBF4-FA20-545EB892CAD9}"/>
          </ac:spMkLst>
        </pc:spChg>
        <pc:spChg chg="mod">
          <ac:chgData name="Schoch, Oliver" userId="806b1c71-cdf7-4094-9c66-3fad9671316b" providerId="ADAL" clId="{4D71A2C4-6445-40F4-906C-29D3C2BEF8F1}" dt="2022-09-23T11:30:45.532" v="1760" actId="2085"/>
          <ac:spMkLst>
            <pc:docMk/>
            <pc:sldMk cId="2672187026" sldId="3454"/>
            <ac:spMk id="385" creationId="{A5217631-F5F3-17DF-177C-C28100D0DDA3}"/>
          </ac:spMkLst>
        </pc:spChg>
        <pc:spChg chg="mod topLvl">
          <ac:chgData name="Schoch, Oliver" userId="806b1c71-cdf7-4094-9c66-3fad9671316b" providerId="ADAL" clId="{4D71A2C4-6445-40F4-906C-29D3C2BEF8F1}" dt="2022-09-23T11:24:22.681" v="1650" actId="14100"/>
          <ac:spMkLst>
            <pc:docMk/>
            <pc:sldMk cId="2672187026" sldId="3454"/>
            <ac:spMk id="387" creationId="{6D76D6AB-911A-4D8B-D1F8-BEDB71FE5761}"/>
          </ac:spMkLst>
        </pc:spChg>
        <pc:spChg chg="mod">
          <ac:chgData name="Schoch, Oliver" userId="806b1c71-cdf7-4094-9c66-3fad9671316b" providerId="ADAL" clId="{4D71A2C4-6445-40F4-906C-29D3C2BEF8F1}" dt="2022-09-23T11:25:09.535" v="1662" actId="20577"/>
          <ac:spMkLst>
            <pc:docMk/>
            <pc:sldMk cId="2672187026" sldId="3454"/>
            <ac:spMk id="393" creationId="{3B24D4D0-1A1B-086B-F769-7D531BF64B69}"/>
          </ac:spMkLst>
        </pc:spChg>
        <pc:spChg chg="mod">
          <ac:chgData name="Schoch, Oliver" userId="806b1c71-cdf7-4094-9c66-3fad9671316b" providerId="ADAL" clId="{4D71A2C4-6445-40F4-906C-29D3C2BEF8F1}" dt="2022-09-23T11:30:27.635" v="1754" actId="20577"/>
          <ac:spMkLst>
            <pc:docMk/>
            <pc:sldMk cId="2672187026" sldId="3454"/>
            <ac:spMk id="397" creationId="{5EC629BA-DD16-9CF6-23F7-CE82E0E2F15A}"/>
          </ac:spMkLst>
        </pc:spChg>
        <pc:spChg chg="mod">
          <ac:chgData name="Schoch, Oliver" userId="806b1c71-cdf7-4094-9c66-3fad9671316b" providerId="ADAL" clId="{4D71A2C4-6445-40F4-906C-29D3C2BEF8F1}" dt="2022-09-23T11:28:39.013" v="1711" actId="14100"/>
          <ac:spMkLst>
            <pc:docMk/>
            <pc:sldMk cId="2672187026" sldId="3454"/>
            <ac:spMk id="400" creationId="{1D9B6FA3-B7C1-358D-9BBB-C4CD016D4A49}"/>
          </ac:spMkLst>
        </pc:spChg>
        <pc:spChg chg="mod">
          <ac:chgData name="Schoch, Oliver" userId="806b1c71-cdf7-4094-9c66-3fad9671316b" providerId="ADAL" clId="{4D71A2C4-6445-40F4-906C-29D3C2BEF8F1}" dt="2022-09-23T11:32:43.224" v="1787" actId="14100"/>
          <ac:spMkLst>
            <pc:docMk/>
            <pc:sldMk cId="2672187026" sldId="3454"/>
            <ac:spMk id="404" creationId="{EDFE0E37-BBCF-59B8-1144-4A8CDD24BDF1}"/>
          </ac:spMkLst>
        </pc:spChg>
        <pc:spChg chg="mod topLvl">
          <ac:chgData name="Schoch, Oliver" userId="806b1c71-cdf7-4094-9c66-3fad9671316b" providerId="ADAL" clId="{4D71A2C4-6445-40F4-906C-29D3C2BEF8F1}" dt="2022-09-26T09:16:08.135" v="4731" actId="164"/>
          <ac:spMkLst>
            <pc:docMk/>
            <pc:sldMk cId="2672187026" sldId="3454"/>
            <ac:spMk id="409" creationId="{42642820-745D-17C1-F9AC-5F641917D6CB}"/>
          </ac:spMkLst>
        </pc:spChg>
        <pc:spChg chg="mod">
          <ac:chgData name="Schoch, Oliver" userId="806b1c71-cdf7-4094-9c66-3fad9671316b" providerId="ADAL" clId="{4D71A2C4-6445-40F4-906C-29D3C2BEF8F1}" dt="2022-09-23T11:30:35.807" v="1759" actId="20577"/>
          <ac:spMkLst>
            <pc:docMk/>
            <pc:sldMk cId="2672187026" sldId="3454"/>
            <ac:spMk id="412" creationId="{FD32F94B-B966-2575-811E-25441ABAB7F9}"/>
          </ac:spMkLst>
        </pc:spChg>
        <pc:spChg chg="mod topLvl">
          <ac:chgData name="Schoch, Oliver" userId="806b1c71-cdf7-4094-9c66-3fad9671316b" providerId="ADAL" clId="{4D71A2C4-6445-40F4-906C-29D3C2BEF8F1}" dt="2022-09-26T09:16:02.773" v="4730" actId="164"/>
          <ac:spMkLst>
            <pc:docMk/>
            <pc:sldMk cId="2672187026" sldId="3454"/>
            <ac:spMk id="416" creationId="{6E531FDB-7351-A016-0341-48AFFD08AA9F}"/>
          </ac:spMkLst>
        </pc:spChg>
        <pc:spChg chg="mod">
          <ac:chgData name="Schoch, Oliver" userId="806b1c71-cdf7-4094-9c66-3fad9671316b" providerId="ADAL" clId="{4D71A2C4-6445-40F4-906C-29D3C2BEF8F1}" dt="2022-09-23T11:47:49.762" v="2862" actId="1037"/>
          <ac:spMkLst>
            <pc:docMk/>
            <pc:sldMk cId="2672187026" sldId="3454"/>
            <ac:spMk id="459" creationId="{9F41719A-6E0F-0D55-AE50-CB809518AB5E}"/>
          </ac:spMkLst>
        </pc:spChg>
        <pc:spChg chg="mod">
          <ac:chgData name="Schoch, Oliver" userId="806b1c71-cdf7-4094-9c66-3fad9671316b" providerId="ADAL" clId="{4D71A2C4-6445-40F4-906C-29D3C2BEF8F1}" dt="2022-09-23T11:48:02.654" v="2890" actId="20577"/>
          <ac:spMkLst>
            <pc:docMk/>
            <pc:sldMk cId="2672187026" sldId="3454"/>
            <ac:spMk id="467" creationId="{86687724-9B80-25B5-97E4-AE17FACE2F8A}"/>
          </ac:spMkLst>
        </pc:spChg>
        <pc:grpChg chg="add mod">
          <ac:chgData name="Schoch, Oliver" userId="806b1c71-cdf7-4094-9c66-3fad9671316b" providerId="ADAL" clId="{4D71A2C4-6445-40F4-906C-29D3C2BEF8F1}" dt="2022-09-26T09:16:02.773" v="4730" actId="164"/>
          <ac:grpSpMkLst>
            <pc:docMk/>
            <pc:sldMk cId="2672187026" sldId="3454"/>
            <ac:grpSpMk id="5" creationId="{0C5A750F-ECF4-9CDC-56EE-7BF573043A92}"/>
          </ac:grpSpMkLst>
        </pc:grpChg>
        <pc:grpChg chg="add mod">
          <ac:chgData name="Schoch, Oliver" userId="806b1c71-cdf7-4094-9c66-3fad9671316b" providerId="ADAL" clId="{4D71A2C4-6445-40F4-906C-29D3C2BEF8F1}" dt="2022-09-26T09:16:08.135" v="4731" actId="164"/>
          <ac:grpSpMkLst>
            <pc:docMk/>
            <pc:sldMk cId="2672187026" sldId="3454"/>
            <ac:grpSpMk id="6" creationId="{5D6F1523-DF37-25E9-FA6B-C1C63EA2278F}"/>
          </ac:grpSpMkLst>
        </pc:grpChg>
        <pc:grpChg chg="add del mod">
          <ac:chgData name="Schoch, Oliver" userId="806b1c71-cdf7-4094-9c66-3fad9671316b" providerId="ADAL" clId="{4D71A2C4-6445-40F4-906C-29D3C2BEF8F1}" dt="2022-09-23T11:11:30.768" v="1254"/>
          <ac:grpSpMkLst>
            <pc:docMk/>
            <pc:sldMk cId="2672187026" sldId="3454"/>
            <ac:grpSpMk id="7" creationId="{84D89DE0-6529-2CC0-E462-6BE94475FB6E}"/>
          </ac:grpSpMkLst>
        </pc:grpChg>
        <pc:grpChg chg="mod">
          <ac:chgData name="Schoch, Oliver" userId="806b1c71-cdf7-4094-9c66-3fad9671316b" providerId="ADAL" clId="{4D71A2C4-6445-40F4-906C-29D3C2BEF8F1}" dt="2022-09-23T11:11:26.554" v="1253"/>
          <ac:grpSpMkLst>
            <pc:docMk/>
            <pc:sldMk cId="2672187026" sldId="3454"/>
            <ac:grpSpMk id="9" creationId="{1612B5A1-FB20-BBF6-01B9-0609A61CECE6}"/>
          </ac:grpSpMkLst>
        </pc:grpChg>
        <pc:grpChg chg="add del mod">
          <ac:chgData name="Schoch, Oliver" userId="806b1c71-cdf7-4094-9c66-3fad9671316b" providerId="ADAL" clId="{4D71A2C4-6445-40F4-906C-29D3C2BEF8F1}" dt="2022-09-23T11:11:30.768" v="1254"/>
          <ac:grpSpMkLst>
            <pc:docMk/>
            <pc:sldMk cId="2672187026" sldId="3454"/>
            <ac:grpSpMk id="12" creationId="{B97B06AD-DC19-AC6F-C476-9ECA7FFB1E23}"/>
          </ac:grpSpMkLst>
        </pc:grpChg>
        <pc:grpChg chg="mod">
          <ac:chgData name="Schoch, Oliver" userId="806b1c71-cdf7-4094-9c66-3fad9671316b" providerId="ADAL" clId="{4D71A2C4-6445-40F4-906C-29D3C2BEF8F1}" dt="2022-09-23T11:11:26.554" v="1253"/>
          <ac:grpSpMkLst>
            <pc:docMk/>
            <pc:sldMk cId="2672187026" sldId="3454"/>
            <ac:grpSpMk id="14" creationId="{6F44C56B-E7AB-62F7-DB2E-0CBB01ABCB8B}"/>
          </ac:grpSpMkLst>
        </pc:grpChg>
        <pc:grpChg chg="add del mod">
          <ac:chgData name="Schoch, Oliver" userId="806b1c71-cdf7-4094-9c66-3fad9671316b" providerId="ADAL" clId="{4D71A2C4-6445-40F4-906C-29D3C2BEF8F1}" dt="2022-09-23T11:11:30.768" v="1254"/>
          <ac:grpSpMkLst>
            <pc:docMk/>
            <pc:sldMk cId="2672187026" sldId="3454"/>
            <ac:grpSpMk id="17" creationId="{07805634-4D81-C1BD-97EB-C6AE956985A2}"/>
          </ac:grpSpMkLst>
        </pc:grpChg>
        <pc:grpChg chg="mod">
          <ac:chgData name="Schoch, Oliver" userId="806b1c71-cdf7-4094-9c66-3fad9671316b" providerId="ADAL" clId="{4D71A2C4-6445-40F4-906C-29D3C2BEF8F1}" dt="2022-09-23T11:11:26.554" v="1253"/>
          <ac:grpSpMkLst>
            <pc:docMk/>
            <pc:sldMk cId="2672187026" sldId="3454"/>
            <ac:grpSpMk id="19" creationId="{16974DA3-F6FA-1642-F430-EE2AFE874B8A}"/>
          </ac:grpSpMkLst>
        </pc:grpChg>
        <pc:grpChg chg="add del mod">
          <ac:chgData name="Schoch, Oliver" userId="806b1c71-cdf7-4094-9c66-3fad9671316b" providerId="ADAL" clId="{4D71A2C4-6445-40F4-906C-29D3C2BEF8F1}" dt="2022-09-23T11:11:30.768" v="1254"/>
          <ac:grpSpMkLst>
            <pc:docMk/>
            <pc:sldMk cId="2672187026" sldId="3454"/>
            <ac:grpSpMk id="22" creationId="{B2EDDD1C-19D3-9846-8836-ABF4C10816ED}"/>
          </ac:grpSpMkLst>
        </pc:grpChg>
        <pc:grpChg chg="mod">
          <ac:chgData name="Schoch, Oliver" userId="806b1c71-cdf7-4094-9c66-3fad9671316b" providerId="ADAL" clId="{4D71A2C4-6445-40F4-906C-29D3C2BEF8F1}" dt="2022-09-23T11:11:26.554" v="1253"/>
          <ac:grpSpMkLst>
            <pc:docMk/>
            <pc:sldMk cId="2672187026" sldId="3454"/>
            <ac:grpSpMk id="23" creationId="{1BB73CA5-089A-74D8-DE0F-C5986D530104}"/>
          </ac:grpSpMkLst>
        </pc:grpChg>
        <pc:grpChg chg="add del mod">
          <ac:chgData name="Schoch, Oliver" userId="806b1c71-cdf7-4094-9c66-3fad9671316b" providerId="ADAL" clId="{4D71A2C4-6445-40F4-906C-29D3C2BEF8F1}" dt="2022-09-23T11:11:30.768" v="1254"/>
          <ac:grpSpMkLst>
            <pc:docMk/>
            <pc:sldMk cId="2672187026" sldId="3454"/>
            <ac:grpSpMk id="27" creationId="{E5428222-95F6-7BC2-82B3-D1D8FB4E9AF8}"/>
          </ac:grpSpMkLst>
        </pc:grpChg>
        <pc:grpChg chg="add del mod">
          <ac:chgData name="Schoch, Oliver" userId="806b1c71-cdf7-4094-9c66-3fad9671316b" providerId="ADAL" clId="{4D71A2C4-6445-40F4-906C-29D3C2BEF8F1}" dt="2022-09-23T11:11:30.768" v="1254"/>
          <ac:grpSpMkLst>
            <pc:docMk/>
            <pc:sldMk cId="2672187026" sldId="3454"/>
            <ac:grpSpMk id="31" creationId="{4940429D-C301-557A-9735-B5CD0B82EE62}"/>
          </ac:grpSpMkLst>
        </pc:grpChg>
        <pc:grpChg chg="add del mod">
          <ac:chgData name="Schoch, Oliver" userId="806b1c71-cdf7-4094-9c66-3fad9671316b" providerId="ADAL" clId="{4D71A2C4-6445-40F4-906C-29D3C2BEF8F1}" dt="2022-09-23T11:11:30.768" v="1254"/>
          <ac:grpSpMkLst>
            <pc:docMk/>
            <pc:sldMk cId="2672187026" sldId="3454"/>
            <ac:grpSpMk id="35" creationId="{8852AFCA-5CD3-5397-D03F-150F0A93AD24}"/>
          </ac:grpSpMkLst>
        </pc:grpChg>
        <pc:grpChg chg="add del mod">
          <ac:chgData name="Schoch, Oliver" userId="806b1c71-cdf7-4094-9c66-3fad9671316b" providerId="ADAL" clId="{4D71A2C4-6445-40F4-906C-29D3C2BEF8F1}" dt="2022-09-23T11:11:30.768" v="1254"/>
          <ac:grpSpMkLst>
            <pc:docMk/>
            <pc:sldMk cId="2672187026" sldId="3454"/>
            <ac:grpSpMk id="39" creationId="{041EA7FE-F361-1B65-5925-1C17CF112374}"/>
          </ac:grpSpMkLst>
        </pc:grpChg>
        <pc:grpChg chg="add del mod">
          <ac:chgData name="Schoch, Oliver" userId="806b1c71-cdf7-4094-9c66-3fad9671316b" providerId="ADAL" clId="{4D71A2C4-6445-40F4-906C-29D3C2BEF8F1}" dt="2022-09-23T11:11:30.768" v="1254"/>
          <ac:grpSpMkLst>
            <pc:docMk/>
            <pc:sldMk cId="2672187026" sldId="3454"/>
            <ac:grpSpMk id="43" creationId="{33D90F2F-BAEB-59EF-AB8B-6039281618E2}"/>
          </ac:grpSpMkLst>
        </pc:grpChg>
        <pc:grpChg chg="add del mod">
          <ac:chgData name="Schoch, Oliver" userId="806b1c71-cdf7-4094-9c66-3fad9671316b" providerId="ADAL" clId="{4D71A2C4-6445-40F4-906C-29D3C2BEF8F1}" dt="2022-09-23T11:11:30.768" v="1254"/>
          <ac:grpSpMkLst>
            <pc:docMk/>
            <pc:sldMk cId="2672187026" sldId="3454"/>
            <ac:grpSpMk id="47" creationId="{FF49893A-3523-71B9-473F-CC75FA2BD562}"/>
          </ac:grpSpMkLst>
        </pc:grpChg>
        <pc:grpChg chg="mod">
          <ac:chgData name="Schoch, Oliver" userId="806b1c71-cdf7-4094-9c66-3fad9671316b" providerId="ADAL" clId="{4D71A2C4-6445-40F4-906C-29D3C2BEF8F1}" dt="2022-09-23T11:11:26.554" v="1253"/>
          <ac:grpSpMkLst>
            <pc:docMk/>
            <pc:sldMk cId="2672187026" sldId="3454"/>
            <ac:grpSpMk id="49" creationId="{367A9506-10CE-E61F-AD7F-742CC21354FF}"/>
          </ac:grpSpMkLst>
        </pc:grpChg>
        <pc:grpChg chg="add del mod">
          <ac:chgData name="Schoch, Oliver" userId="806b1c71-cdf7-4094-9c66-3fad9671316b" providerId="ADAL" clId="{4D71A2C4-6445-40F4-906C-29D3C2BEF8F1}" dt="2022-09-23T11:11:30.768" v="1254"/>
          <ac:grpSpMkLst>
            <pc:docMk/>
            <pc:sldMk cId="2672187026" sldId="3454"/>
            <ac:grpSpMk id="52" creationId="{80AD4478-EB7D-C47F-7F7D-C80F38F93352}"/>
          </ac:grpSpMkLst>
        </pc:grpChg>
        <pc:grpChg chg="mod">
          <ac:chgData name="Schoch, Oliver" userId="806b1c71-cdf7-4094-9c66-3fad9671316b" providerId="ADAL" clId="{4D71A2C4-6445-40F4-906C-29D3C2BEF8F1}" dt="2022-09-23T11:11:26.554" v="1253"/>
          <ac:grpSpMkLst>
            <pc:docMk/>
            <pc:sldMk cId="2672187026" sldId="3454"/>
            <ac:grpSpMk id="53" creationId="{5874B33E-1D92-A8ED-C368-09088755E542}"/>
          </ac:grpSpMkLst>
        </pc:grpChg>
        <pc:grpChg chg="add del mod">
          <ac:chgData name="Schoch, Oliver" userId="806b1c71-cdf7-4094-9c66-3fad9671316b" providerId="ADAL" clId="{4D71A2C4-6445-40F4-906C-29D3C2BEF8F1}" dt="2022-09-23T11:11:30.768" v="1254"/>
          <ac:grpSpMkLst>
            <pc:docMk/>
            <pc:sldMk cId="2672187026" sldId="3454"/>
            <ac:grpSpMk id="57" creationId="{F9D50A44-8104-3EE0-1E81-EE19C8395D46}"/>
          </ac:grpSpMkLst>
        </pc:grpChg>
        <pc:grpChg chg="add del mod">
          <ac:chgData name="Schoch, Oliver" userId="806b1c71-cdf7-4094-9c66-3fad9671316b" providerId="ADAL" clId="{4D71A2C4-6445-40F4-906C-29D3C2BEF8F1}" dt="2022-09-23T11:11:30.768" v="1254"/>
          <ac:grpSpMkLst>
            <pc:docMk/>
            <pc:sldMk cId="2672187026" sldId="3454"/>
            <ac:grpSpMk id="61" creationId="{2CFF4C49-3480-C963-4406-D1FB9B038EC8}"/>
          </ac:grpSpMkLst>
        </pc:grpChg>
        <pc:grpChg chg="mod">
          <ac:chgData name="Schoch, Oliver" userId="806b1c71-cdf7-4094-9c66-3fad9671316b" providerId="ADAL" clId="{4D71A2C4-6445-40F4-906C-29D3C2BEF8F1}" dt="2022-09-23T11:11:26.554" v="1253"/>
          <ac:grpSpMkLst>
            <pc:docMk/>
            <pc:sldMk cId="2672187026" sldId="3454"/>
            <ac:grpSpMk id="63" creationId="{9713BCAD-8723-12B1-B301-A094DCA9DCF0}"/>
          </ac:grpSpMkLst>
        </pc:grpChg>
        <pc:grpChg chg="add del mod">
          <ac:chgData name="Schoch, Oliver" userId="806b1c71-cdf7-4094-9c66-3fad9671316b" providerId="ADAL" clId="{4D71A2C4-6445-40F4-906C-29D3C2BEF8F1}" dt="2022-09-23T11:11:30.768" v="1254"/>
          <ac:grpSpMkLst>
            <pc:docMk/>
            <pc:sldMk cId="2672187026" sldId="3454"/>
            <ac:grpSpMk id="67" creationId="{AD2C532E-F54D-2562-D4CC-AC12B10602A3}"/>
          </ac:grpSpMkLst>
        </pc:grpChg>
        <pc:grpChg chg="mod">
          <ac:chgData name="Schoch, Oliver" userId="806b1c71-cdf7-4094-9c66-3fad9671316b" providerId="ADAL" clId="{4D71A2C4-6445-40F4-906C-29D3C2BEF8F1}" dt="2022-09-23T11:11:26.554" v="1253"/>
          <ac:grpSpMkLst>
            <pc:docMk/>
            <pc:sldMk cId="2672187026" sldId="3454"/>
            <ac:grpSpMk id="69" creationId="{CF6831D4-8670-1DD3-9A94-2DBF9B541651}"/>
          </ac:grpSpMkLst>
        </pc:grpChg>
        <pc:grpChg chg="add del mod">
          <ac:chgData name="Schoch, Oliver" userId="806b1c71-cdf7-4094-9c66-3fad9671316b" providerId="ADAL" clId="{4D71A2C4-6445-40F4-906C-29D3C2BEF8F1}" dt="2022-09-23T11:11:38.858" v="1258"/>
          <ac:grpSpMkLst>
            <pc:docMk/>
            <pc:sldMk cId="2672187026" sldId="3454"/>
            <ac:grpSpMk id="73" creationId="{A4F689BB-8C7D-6529-7ECE-02215D0018C1}"/>
          </ac:grpSpMkLst>
        </pc:grpChg>
        <pc:grpChg chg="mod">
          <ac:chgData name="Schoch, Oliver" userId="806b1c71-cdf7-4094-9c66-3fad9671316b" providerId="ADAL" clId="{4D71A2C4-6445-40F4-906C-29D3C2BEF8F1}" dt="2022-09-23T11:11:30.805" v="1255"/>
          <ac:grpSpMkLst>
            <pc:docMk/>
            <pc:sldMk cId="2672187026" sldId="3454"/>
            <ac:grpSpMk id="75" creationId="{22336298-BC36-D8A8-75F6-C176099C5E44}"/>
          </ac:grpSpMkLst>
        </pc:grpChg>
        <pc:grpChg chg="add del mod">
          <ac:chgData name="Schoch, Oliver" userId="806b1c71-cdf7-4094-9c66-3fad9671316b" providerId="ADAL" clId="{4D71A2C4-6445-40F4-906C-29D3C2BEF8F1}" dt="2022-09-23T11:11:38.858" v="1258"/>
          <ac:grpSpMkLst>
            <pc:docMk/>
            <pc:sldMk cId="2672187026" sldId="3454"/>
            <ac:grpSpMk id="78" creationId="{E6E4D13F-BC32-B670-D915-0C25116E31BF}"/>
          </ac:grpSpMkLst>
        </pc:grpChg>
        <pc:grpChg chg="mod">
          <ac:chgData name="Schoch, Oliver" userId="806b1c71-cdf7-4094-9c66-3fad9671316b" providerId="ADAL" clId="{4D71A2C4-6445-40F4-906C-29D3C2BEF8F1}" dt="2022-09-23T11:11:30.805" v="1255"/>
          <ac:grpSpMkLst>
            <pc:docMk/>
            <pc:sldMk cId="2672187026" sldId="3454"/>
            <ac:grpSpMk id="80" creationId="{1E1BB2E9-87C2-0C3C-2DCD-B1F241AA6B7A}"/>
          </ac:grpSpMkLst>
        </pc:grpChg>
        <pc:grpChg chg="add del mod">
          <ac:chgData name="Schoch, Oliver" userId="806b1c71-cdf7-4094-9c66-3fad9671316b" providerId="ADAL" clId="{4D71A2C4-6445-40F4-906C-29D3C2BEF8F1}" dt="2022-09-23T11:11:38.858" v="1258"/>
          <ac:grpSpMkLst>
            <pc:docMk/>
            <pc:sldMk cId="2672187026" sldId="3454"/>
            <ac:grpSpMk id="83" creationId="{58C570DF-E689-C333-BA8C-31EAEE476341}"/>
          </ac:grpSpMkLst>
        </pc:grpChg>
        <pc:grpChg chg="mod">
          <ac:chgData name="Schoch, Oliver" userId="806b1c71-cdf7-4094-9c66-3fad9671316b" providerId="ADAL" clId="{4D71A2C4-6445-40F4-906C-29D3C2BEF8F1}" dt="2022-09-23T11:11:30.805" v="1255"/>
          <ac:grpSpMkLst>
            <pc:docMk/>
            <pc:sldMk cId="2672187026" sldId="3454"/>
            <ac:grpSpMk id="85" creationId="{7A79AC98-1194-1E5F-A4C7-E68F57CF9F67}"/>
          </ac:grpSpMkLst>
        </pc:grpChg>
        <pc:grpChg chg="add del mod">
          <ac:chgData name="Schoch, Oliver" userId="806b1c71-cdf7-4094-9c66-3fad9671316b" providerId="ADAL" clId="{4D71A2C4-6445-40F4-906C-29D3C2BEF8F1}" dt="2022-09-23T11:11:38.858" v="1258"/>
          <ac:grpSpMkLst>
            <pc:docMk/>
            <pc:sldMk cId="2672187026" sldId="3454"/>
            <ac:grpSpMk id="88" creationId="{B2E3E096-C6E4-09F7-E47F-E25D692AED5B}"/>
          </ac:grpSpMkLst>
        </pc:grpChg>
        <pc:grpChg chg="mod">
          <ac:chgData name="Schoch, Oliver" userId="806b1c71-cdf7-4094-9c66-3fad9671316b" providerId="ADAL" clId="{4D71A2C4-6445-40F4-906C-29D3C2BEF8F1}" dt="2022-09-23T11:11:30.805" v="1255"/>
          <ac:grpSpMkLst>
            <pc:docMk/>
            <pc:sldMk cId="2672187026" sldId="3454"/>
            <ac:grpSpMk id="89" creationId="{B3166AB3-FE62-21A0-64E8-A066B20C8F10}"/>
          </ac:grpSpMkLst>
        </pc:grpChg>
        <pc:grpChg chg="add del mod">
          <ac:chgData name="Schoch, Oliver" userId="806b1c71-cdf7-4094-9c66-3fad9671316b" providerId="ADAL" clId="{4D71A2C4-6445-40F4-906C-29D3C2BEF8F1}" dt="2022-09-23T11:11:38.858" v="1258"/>
          <ac:grpSpMkLst>
            <pc:docMk/>
            <pc:sldMk cId="2672187026" sldId="3454"/>
            <ac:grpSpMk id="93" creationId="{A9E4A700-5078-940A-EE09-9D645A65B5D4}"/>
          </ac:grpSpMkLst>
        </pc:grpChg>
        <pc:grpChg chg="add del mod">
          <ac:chgData name="Schoch, Oliver" userId="806b1c71-cdf7-4094-9c66-3fad9671316b" providerId="ADAL" clId="{4D71A2C4-6445-40F4-906C-29D3C2BEF8F1}" dt="2022-09-23T11:11:38.858" v="1258"/>
          <ac:grpSpMkLst>
            <pc:docMk/>
            <pc:sldMk cId="2672187026" sldId="3454"/>
            <ac:grpSpMk id="97" creationId="{26E6541D-AB14-0053-4785-3BD227C6ED3F}"/>
          </ac:grpSpMkLst>
        </pc:grpChg>
        <pc:grpChg chg="add del mod">
          <ac:chgData name="Schoch, Oliver" userId="806b1c71-cdf7-4094-9c66-3fad9671316b" providerId="ADAL" clId="{4D71A2C4-6445-40F4-906C-29D3C2BEF8F1}" dt="2022-09-23T11:11:38.858" v="1258"/>
          <ac:grpSpMkLst>
            <pc:docMk/>
            <pc:sldMk cId="2672187026" sldId="3454"/>
            <ac:grpSpMk id="101" creationId="{675ADAA1-102C-6C1C-5241-14F80EC78434}"/>
          </ac:grpSpMkLst>
        </pc:grpChg>
        <pc:grpChg chg="add del mod">
          <ac:chgData name="Schoch, Oliver" userId="806b1c71-cdf7-4094-9c66-3fad9671316b" providerId="ADAL" clId="{4D71A2C4-6445-40F4-906C-29D3C2BEF8F1}" dt="2022-09-23T11:11:38.858" v="1258"/>
          <ac:grpSpMkLst>
            <pc:docMk/>
            <pc:sldMk cId="2672187026" sldId="3454"/>
            <ac:grpSpMk id="105" creationId="{76E59A6B-AA05-D593-9AA9-BD1498DCFA46}"/>
          </ac:grpSpMkLst>
        </pc:grpChg>
        <pc:grpChg chg="add del mod">
          <ac:chgData name="Schoch, Oliver" userId="806b1c71-cdf7-4094-9c66-3fad9671316b" providerId="ADAL" clId="{4D71A2C4-6445-40F4-906C-29D3C2BEF8F1}" dt="2022-09-23T11:11:38.858" v="1258"/>
          <ac:grpSpMkLst>
            <pc:docMk/>
            <pc:sldMk cId="2672187026" sldId="3454"/>
            <ac:grpSpMk id="109" creationId="{452B25C5-F451-4CF4-0D53-4F95E2EE4CD4}"/>
          </ac:grpSpMkLst>
        </pc:grpChg>
        <pc:grpChg chg="add del mod">
          <ac:chgData name="Schoch, Oliver" userId="806b1c71-cdf7-4094-9c66-3fad9671316b" providerId="ADAL" clId="{4D71A2C4-6445-40F4-906C-29D3C2BEF8F1}" dt="2022-09-23T11:11:38.858" v="1258"/>
          <ac:grpSpMkLst>
            <pc:docMk/>
            <pc:sldMk cId="2672187026" sldId="3454"/>
            <ac:grpSpMk id="113" creationId="{40CA4D24-4536-ADAD-3D17-C7B3E6E4339C}"/>
          </ac:grpSpMkLst>
        </pc:grpChg>
        <pc:grpChg chg="mod">
          <ac:chgData name="Schoch, Oliver" userId="806b1c71-cdf7-4094-9c66-3fad9671316b" providerId="ADAL" clId="{4D71A2C4-6445-40F4-906C-29D3C2BEF8F1}" dt="2022-09-23T11:11:30.805" v="1255"/>
          <ac:grpSpMkLst>
            <pc:docMk/>
            <pc:sldMk cId="2672187026" sldId="3454"/>
            <ac:grpSpMk id="115" creationId="{6ABB1834-68F7-D79D-926B-237080F840A0}"/>
          </ac:grpSpMkLst>
        </pc:grpChg>
        <pc:grpChg chg="add del mod">
          <ac:chgData name="Schoch, Oliver" userId="806b1c71-cdf7-4094-9c66-3fad9671316b" providerId="ADAL" clId="{4D71A2C4-6445-40F4-906C-29D3C2BEF8F1}" dt="2022-09-23T11:11:38.858" v="1258"/>
          <ac:grpSpMkLst>
            <pc:docMk/>
            <pc:sldMk cId="2672187026" sldId="3454"/>
            <ac:grpSpMk id="118" creationId="{309994EC-433C-550C-5F80-B49DE1E9B9E4}"/>
          </ac:grpSpMkLst>
        </pc:grpChg>
        <pc:grpChg chg="mod">
          <ac:chgData name="Schoch, Oliver" userId="806b1c71-cdf7-4094-9c66-3fad9671316b" providerId="ADAL" clId="{4D71A2C4-6445-40F4-906C-29D3C2BEF8F1}" dt="2022-09-23T11:11:30.805" v="1255"/>
          <ac:grpSpMkLst>
            <pc:docMk/>
            <pc:sldMk cId="2672187026" sldId="3454"/>
            <ac:grpSpMk id="119" creationId="{A7C2CC39-EBDC-141A-AA83-EC412AFC5097}"/>
          </ac:grpSpMkLst>
        </pc:grpChg>
        <pc:grpChg chg="add del mod">
          <ac:chgData name="Schoch, Oliver" userId="806b1c71-cdf7-4094-9c66-3fad9671316b" providerId="ADAL" clId="{4D71A2C4-6445-40F4-906C-29D3C2BEF8F1}" dt="2022-09-23T11:11:38.858" v="1258"/>
          <ac:grpSpMkLst>
            <pc:docMk/>
            <pc:sldMk cId="2672187026" sldId="3454"/>
            <ac:grpSpMk id="123" creationId="{8A2BF61B-A3B3-F5F4-48A9-9EC2E88C4E41}"/>
          </ac:grpSpMkLst>
        </pc:grpChg>
        <pc:grpChg chg="add del mod">
          <ac:chgData name="Schoch, Oliver" userId="806b1c71-cdf7-4094-9c66-3fad9671316b" providerId="ADAL" clId="{4D71A2C4-6445-40F4-906C-29D3C2BEF8F1}" dt="2022-09-23T11:11:38.858" v="1258"/>
          <ac:grpSpMkLst>
            <pc:docMk/>
            <pc:sldMk cId="2672187026" sldId="3454"/>
            <ac:grpSpMk id="127" creationId="{A39F5589-1A84-4DC1-5BFC-D06ADD65339A}"/>
          </ac:grpSpMkLst>
        </pc:grpChg>
        <pc:grpChg chg="mod">
          <ac:chgData name="Schoch, Oliver" userId="806b1c71-cdf7-4094-9c66-3fad9671316b" providerId="ADAL" clId="{4D71A2C4-6445-40F4-906C-29D3C2BEF8F1}" dt="2022-09-23T11:11:30.805" v="1255"/>
          <ac:grpSpMkLst>
            <pc:docMk/>
            <pc:sldMk cId="2672187026" sldId="3454"/>
            <ac:grpSpMk id="129" creationId="{C9EED3A1-07BD-39A5-625D-E6D5016C9686}"/>
          </ac:grpSpMkLst>
        </pc:grpChg>
        <pc:grpChg chg="add del mod">
          <ac:chgData name="Schoch, Oliver" userId="806b1c71-cdf7-4094-9c66-3fad9671316b" providerId="ADAL" clId="{4D71A2C4-6445-40F4-906C-29D3C2BEF8F1}" dt="2022-09-23T11:11:38.858" v="1258"/>
          <ac:grpSpMkLst>
            <pc:docMk/>
            <pc:sldMk cId="2672187026" sldId="3454"/>
            <ac:grpSpMk id="133" creationId="{3383D3AF-5E16-08B6-C290-2843782012AD}"/>
          </ac:grpSpMkLst>
        </pc:grpChg>
        <pc:grpChg chg="mod">
          <ac:chgData name="Schoch, Oliver" userId="806b1c71-cdf7-4094-9c66-3fad9671316b" providerId="ADAL" clId="{4D71A2C4-6445-40F4-906C-29D3C2BEF8F1}" dt="2022-09-23T11:11:30.805" v="1255"/>
          <ac:grpSpMkLst>
            <pc:docMk/>
            <pc:sldMk cId="2672187026" sldId="3454"/>
            <ac:grpSpMk id="135" creationId="{BD201F6A-A37C-206D-CB38-21951245187C}"/>
          </ac:grpSpMkLst>
        </pc:grpChg>
        <pc:grpChg chg="add del mod">
          <ac:chgData name="Schoch, Oliver" userId="806b1c71-cdf7-4094-9c66-3fad9671316b" providerId="ADAL" clId="{4D71A2C4-6445-40F4-906C-29D3C2BEF8F1}" dt="2022-09-23T11:12:08.504" v="1264"/>
          <ac:grpSpMkLst>
            <pc:docMk/>
            <pc:sldMk cId="2672187026" sldId="3454"/>
            <ac:grpSpMk id="139" creationId="{5C6668E4-B72D-FB94-39F7-747415D5E8E2}"/>
          </ac:grpSpMkLst>
        </pc:grpChg>
        <pc:grpChg chg="mod">
          <ac:chgData name="Schoch, Oliver" userId="806b1c71-cdf7-4094-9c66-3fad9671316b" providerId="ADAL" clId="{4D71A2C4-6445-40F4-906C-29D3C2BEF8F1}" dt="2022-09-23T11:11:52.405" v="1259"/>
          <ac:grpSpMkLst>
            <pc:docMk/>
            <pc:sldMk cId="2672187026" sldId="3454"/>
            <ac:grpSpMk id="141" creationId="{FC361E6C-274A-6AB1-DF7B-7B4911A10C88}"/>
          </ac:grpSpMkLst>
        </pc:grpChg>
        <pc:grpChg chg="mod">
          <ac:chgData name="Schoch, Oliver" userId="806b1c71-cdf7-4094-9c66-3fad9671316b" providerId="ADAL" clId="{4D71A2C4-6445-40F4-906C-29D3C2BEF8F1}" dt="2022-09-23T11:11:52.405" v="1259"/>
          <ac:grpSpMkLst>
            <pc:docMk/>
            <pc:sldMk cId="2672187026" sldId="3454"/>
            <ac:grpSpMk id="142" creationId="{FDE3231E-F962-07D7-65B5-306BA80A26B4}"/>
          </ac:grpSpMkLst>
        </pc:grpChg>
        <pc:grpChg chg="mod">
          <ac:chgData name="Schoch, Oliver" userId="806b1c71-cdf7-4094-9c66-3fad9671316b" providerId="ADAL" clId="{4D71A2C4-6445-40F4-906C-29D3C2BEF8F1}" dt="2022-09-23T11:11:52.405" v="1259"/>
          <ac:grpSpMkLst>
            <pc:docMk/>
            <pc:sldMk cId="2672187026" sldId="3454"/>
            <ac:grpSpMk id="143" creationId="{05E277DE-A82C-C712-6DDC-27E1B97114C7}"/>
          </ac:grpSpMkLst>
        </pc:grpChg>
        <pc:grpChg chg="mod">
          <ac:chgData name="Schoch, Oliver" userId="806b1c71-cdf7-4094-9c66-3fad9671316b" providerId="ADAL" clId="{4D71A2C4-6445-40F4-906C-29D3C2BEF8F1}" dt="2022-09-23T11:11:52.405" v="1259"/>
          <ac:grpSpMkLst>
            <pc:docMk/>
            <pc:sldMk cId="2672187026" sldId="3454"/>
            <ac:grpSpMk id="144" creationId="{07D539F6-93A5-60A1-AFBA-3A3A967896E4}"/>
          </ac:grpSpMkLst>
        </pc:grpChg>
        <pc:grpChg chg="mod">
          <ac:chgData name="Schoch, Oliver" userId="806b1c71-cdf7-4094-9c66-3fad9671316b" providerId="ADAL" clId="{4D71A2C4-6445-40F4-906C-29D3C2BEF8F1}" dt="2022-09-23T11:11:52.405" v="1259"/>
          <ac:grpSpMkLst>
            <pc:docMk/>
            <pc:sldMk cId="2672187026" sldId="3454"/>
            <ac:grpSpMk id="145" creationId="{0234B725-DFCE-BB3F-1EC0-EC46DB162127}"/>
          </ac:grpSpMkLst>
        </pc:grpChg>
        <pc:grpChg chg="mod">
          <ac:chgData name="Schoch, Oliver" userId="806b1c71-cdf7-4094-9c66-3fad9671316b" providerId="ADAL" clId="{4D71A2C4-6445-40F4-906C-29D3C2BEF8F1}" dt="2022-09-23T11:11:52.405" v="1259"/>
          <ac:grpSpMkLst>
            <pc:docMk/>
            <pc:sldMk cId="2672187026" sldId="3454"/>
            <ac:grpSpMk id="146" creationId="{52B4713B-E164-7FA6-1394-BB9C1BC6D522}"/>
          </ac:grpSpMkLst>
        </pc:grpChg>
        <pc:grpChg chg="mod">
          <ac:chgData name="Schoch, Oliver" userId="806b1c71-cdf7-4094-9c66-3fad9671316b" providerId="ADAL" clId="{4D71A2C4-6445-40F4-906C-29D3C2BEF8F1}" dt="2022-09-23T11:11:52.405" v="1259"/>
          <ac:grpSpMkLst>
            <pc:docMk/>
            <pc:sldMk cId="2672187026" sldId="3454"/>
            <ac:grpSpMk id="147" creationId="{F2B42779-88E5-570E-A7EC-61ADBA512735}"/>
          </ac:grpSpMkLst>
        </pc:grpChg>
        <pc:grpChg chg="mod">
          <ac:chgData name="Schoch, Oliver" userId="806b1c71-cdf7-4094-9c66-3fad9671316b" providerId="ADAL" clId="{4D71A2C4-6445-40F4-906C-29D3C2BEF8F1}" dt="2022-09-23T11:11:52.405" v="1259"/>
          <ac:grpSpMkLst>
            <pc:docMk/>
            <pc:sldMk cId="2672187026" sldId="3454"/>
            <ac:grpSpMk id="148" creationId="{ACFF38CA-0FDE-1907-64A0-BD52497B3490}"/>
          </ac:grpSpMkLst>
        </pc:grpChg>
        <pc:grpChg chg="mod">
          <ac:chgData name="Schoch, Oliver" userId="806b1c71-cdf7-4094-9c66-3fad9671316b" providerId="ADAL" clId="{4D71A2C4-6445-40F4-906C-29D3C2BEF8F1}" dt="2022-09-23T11:11:52.405" v="1259"/>
          <ac:grpSpMkLst>
            <pc:docMk/>
            <pc:sldMk cId="2672187026" sldId="3454"/>
            <ac:grpSpMk id="149" creationId="{3B5C9311-7C3A-8367-DB69-0782F0C2ACAE}"/>
          </ac:grpSpMkLst>
        </pc:grpChg>
        <pc:grpChg chg="mod">
          <ac:chgData name="Schoch, Oliver" userId="806b1c71-cdf7-4094-9c66-3fad9671316b" providerId="ADAL" clId="{4D71A2C4-6445-40F4-906C-29D3C2BEF8F1}" dt="2022-09-23T11:11:52.405" v="1259"/>
          <ac:grpSpMkLst>
            <pc:docMk/>
            <pc:sldMk cId="2672187026" sldId="3454"/>
            <ac:grpSpMk id="150" creationId="{5E1B3A5C-DE8D-2DBB-9561-AF97E6BDD9B7}"/>
          </ac:grpSpMkLst>
        </pc:grpChg>
        <pc:grpChg chg="mod">
          <ac:chgData name="Schoch, Oliver" userId="806b1c71-cdf7-4094-9c66-3fad9671316b" providerId="ADAL" clId="{4D71A2C4-6445-40F4-906C-29D3C2BEF8F1}" dt="2022-09-23T11:11:52.405" v="1259"/>
          <ac:grpSpMkLst>
            <pc:docMk/>
            <pc:sldMk cId="2672187026" sldId="3454"/>
            <ac:grpSpMk id="151" creationId="{C39158CF-A18E-91BE-9E52-E7B384794562}"/>
          </ac:grpSpMkLst>
        </pc:grpChg>
        <pc:grpChg chg="mod">
          <ac:chgData name="Schoch, Oliver" userId="806b1c71-cdf7-4094-9c66-3fad9671316b" providerId="ADAL" clId="{4D71A2C4-6445-40F4-906C-29D3C2BEF8F1}" dt="2022-09-23T11:11:52.405" v="1259"/>
          <ac:grpSpMkLst>
            <pc:docMk/>
            <pc:sldMk cId="2672187026" sldId="3454"/>
            <ac:grpSpMk id="152" creationId="{F27CF5F0-E380-FC19-2BF6-065DE0677B0A}"/>
          </ac:grpSpMkLst>
        </pc:grpChg>
        <pc:grpChg chg="mod">
          <ac:chgData name="Schoch, Oliver" userId="806b1c71-cdf7-4094-9c66-3fad9671316b" providerId="ADAL" clId="{4D71A2C4-6445-40F4-906C-29D3C2BEF8F1}" dt="2022-09-23T11:11:52.405" v="1259"/>
          <ac:grpSpMkLst>
            <pc:docMk/>
            <pc:sldMk cId="2672187026" sldId="3454"/>
            <ac:grpSpMk id="154" creationId="{B10C2FAF-2872-877B-1E28-F258941EF226}"/>
          </ac:grpSpMkLst>
        </pc:grpChg>
        <pc:grpChg chg="mod">
          <ac:chgData name="Schoch, Oliver" userId="806b1c71-cdf7-4094-9c66-3fad9671316b" providerId="ADAL" clId="{4D71A2C4-6445-40F4-906C-29D3C2BEF8F1}" dt="2022-09-23T11:11:52.405" v="1259"/>
          <ac:grpSpMkLst>
            <pc:docMk/>
            <pc:sldMk cId="2672187026" sldId="3454"/>
            <ac:grpSpMk id="155" creationId="{62996449-D165-9AF4-CF79-DC726F5D9851}"/>
          </ac:grpSpMkLst>
        </pc:grpChg>
        <pc:grpChg chg="mod">
          <ac:chgData name="Schoch, Oliver" userId="806b1c71-cdf7-4094-9c66-3fad9671316b" providerId="ADAL" clId="{4D71A2C4-6445-40F4-906C-29D3C2BEF8F1}" dt="2022-09-23T11:11:52.405" v="1259"/>
          <ac:grpSpMkLst>
            <pc:docMk/>
            <pc:sldMk cId="2672187026" sldId="3454"/>
            <ac:grpSpMk id="157" creationId="{53954C76-1742-F912-543D-D53065411712}"/>
          </ac:grpSpMkLst>
        </pc:grpChg>
        <pc:grpChg chg="mod">
          <ac:chgData name="Schoch, Oliver" userId="806b1c71-cdf7-4094-9c66-3fad9671316b" providerId="ADAL" clId="{4D71A2C4-6445-40F4-906C-29D3C2BEF8F1}" dt="2022-09-23T11:11:52.405" v="1259"/>
          <ac:grpSpMkLst>
            <pc:docMk/>
            <pc:sldMk cId="2672187026" sldId="3454"/>
            <ac:grpSpMk id="161" creationId="{4F83430C-2596-2D2D-D819-FE10ED35C89E}"/>
          </ac:grpSpMkLst>
        </pc:grpChg>
        <pc:grpChg chg="mod">
          <ac:chgData name="Schoch, Oliver" userId="806b1c71-cdf7-4094-9c66-3fad9671316b" providerId="ADAL" clId="{4D71A2C4-6445-40F4-906C-29D3C2BEF8F1}" dt="2022-09-23T11:11:52.405" v="1259"/>
          <ac:grpSpMkLst>
            <pc:docMk/>
            <pc:sldMk cId="2672187026" sldId="3454"/>
            <ac:grpSpMk id="167" creationId="{A8136ADC-4AD8-529E-029A-06A356F6A8ED}"/>
          </ac:grpSpMkLst>
        </pc:grpChg>
        <pc:grpChg chg="mod">
          <ac:chgData name="Schoch, Oliver" userId="806b1c71-cdf7-4094-9c66-3fad9671316b" providerId="ADAL" clId="{4D71A2C4-6445-40F4-906C-29D3C2BEF8F1}" dt="2022-09-23T11:11:52.405" v="1259"/>
          <ac:grpSpMkLst>
            <pc:docMk/>
            <pc:sldMk cId="2672187026" sldId="3454"/>
            <ac:grpSpMk id="172" creationId="{11DC6031-B1D0-04C9-4F1D-B196A29396BF}"/>
          </ac:grpSpMkLst>
        </pc:grpChg>
        <pc:grpChg chg="mod">
          <ac:chgData name="Schoch, Oliver" userId="806b1c71-cdf7-4094-9c66-3fad9671316b" providerId="ADAL" clId="{4D71A2C4-6445-40F4-906C-29D3C2BEF8F1}" dt="2022-09-23T11:11:52.405" v="1259"/>
          <ac:grpSpMkLst>
            <pc:docMk/>
            <pc:sldMk cId="2672187026" sldId="3454"/>
            <ac:grpSpMk id="190" creationId="{E51EC3CC-344D-1689-9400-D0E30A575CA2}"/>
          </ac:grpSpMkLst>
        </pc:grpChg>
        <pc:grpChg chg="mod">
          <ac:chgData name="Schoch, Oliver" userId="806b1c71-cdf7-4094-9c66-3fad9671316b" providerId="ADAL" clId="{4D71A2C4-6445-40F4-906C-29D3C2BEF8F1}" dt="2022-09-23T11:11:52.405" v="1259"/>
          <ac:grpSpMkLst>
            <pc:docMk/>
            <pc:sldMk cId="2672187026" sldId="3454"/>
            <ac:grpSpMk id="195" creationId="{286DD7F5-5A98-F46C-84D8-ECBCE648F292}"/>
          </ac:grpSpMkLst>
        </pc:grpChg>
        <pc:grpChg chg="mod">
          <ac:chgData name="Schoch, Oliver" userId="806b1c71-cdf7-4094-9c66-3fad9671316b" providerId="ADAL" clId="{4D71A2C4-6445-40F4-906C-29D3C2BEF8F1}" dt="2022-09-23T11:11:52.405" v="1259"/>
          <ac:grpSpMkLst>
            <pc:docMk/>
            <pc:sldMk cId="2672187026" sldId="3454"/>
            <ac:grpSpMk id="199" creationId="{A8862C0E-5091-89F2-4522-3AF56D768FB1}"/>
          </ac:grpSpMkLst>
        </pc:grpChg>
        <pc:grpChg chg="mod">
          <ac:chgData name="Schoch, Oliver" userId="806b1c71-cdf7-4094-9c66-3fad9671316b" providerId="ADAL" clId="{4D71A2C4-6445-40F4-906C-29D3C2BEF8F1}" dt="2022-09-23T11:11:52.405" v="1259"/>
          <ac:grpSpMkLst>
            <pc:docMk/>
            <pc:sldMk cId="2672187026" sldId="3454"/>
            <ac:grpSpMk id="203" creationId="{04B49745-3114-9D1B-93B7-A2269F82E7CC}"/>
          </ac:grpSpMkLst>
        </pc:grpChg>
        <pc:grpChg chg="add del mod">
          <ac:chgData name="Schoch, Oliver" userId="806b1c71-cdf7-4094-9c66-3fad9671316b" providerId="ADAL" clId="{4D71A2C4-6445-40F4-906C-29D3C2BEF8F1}" dt="2022-09-23T11:12:11.187" v="1266"/>
          <ac:grpSpMkLst>
            <pc:docMk/>
            <pc:sldMk cId="2672187026" sldId="3454"/>
            <ac:grpSpMk id="206" creationId="{A3F682D0-C007-B5A7-1B5B-C23D3089FA83}"/>
          </ac:grpSpMkLst>
        </pc:grpChg>
        <pc:grpChg chg="mod">
          <ac:chgData name="Schoch, Oliver" userId="806b1c71-cdf7-4094-9c66-3fad9671316b" providerId="ADAL" clId="{4D71A2C4-6445-40F4-906C-29D3C2BEF8F1}" dt="2022-09-23T11:12:09.379" v="1265"/>
          <ac:grpSpMkLst>
            <pc:docMk/>
            <pc:sldMk cId="2672187026" sldId="3454"/>
            <ac:grpSpMk id="208" creationId="{3D901D51-C658-6084-E858-92AD5F663F87}"/>
          </ac:grpSpMkLst>
        </pc:grpChg>
        <pc:grpChg chg="mod">
          <ac:chgData name="Schoch, Oliver" userId="806b1c71-cdf7-4094-9c66-3fad9671316b" providerId="ADAL" clId="{4D71A2C4-6445-40F4-906C-29D3C2BEF8F1}" dt="2022-09-23T11:12:09.379" v="1265"/>
          <ac:grpSpMkLst>
            <pc:docMk/>
            <pc:sldMk cId="2672187026" sldId="3454"/>
            <ac:grpSpMk id="209" creationId="{3BDA5F03-0026-CDE2-735A-3E55E6D22B90}"/>
          </ac:grpSpMkLst>
        </pc:grpChg>
        <pc:grpChg chg="mod">
          <ac:chgData name="Schoch, Oliver" userId="806b1c71-cdf7-4094-9c66-3fad9671316b" providerId="ADAL" clId="{4D71A2C4-6445-40F4-906C-29D3C2BEF8F1}" dt="2022-09-23T11:12:09.379" v="1265"/>
          <ac:grpSpMkLst>
            <pc:docMk/>
            <pc:sldMk cId="2672187026" sldId="3454"/>
            <ac:grpSpMk id="210" creationId="{B2B7346B-CBF0-E75E-8F1F-4EC9289B3133}"/>
          </ac:grpSpMkLst>
        </pc:grpChg>
        <pc:grpChg chg="mod">
          <ac:chgData name="Schoch, Oliver" userId="806b1c71-cdf7-4094-9c66-3fad9671316b" providerId="ADAL" clId="{4D71A2C4-6445-40F4-906C-29D3C2BEF8F1}" dt="2022-09-23T11:12:09.379" v="1265"/>
          <ac:grpSpMkLst>
            <pc:docMk/>
            <pc:sldMk cId="2672187026" sldId="3454"/>
            <ac:grpSpMk id="211" creationId="{540603C2-7EBA-3FCC-9F03-1D74F3793FFC}"/>
          </ac:grpSpMkLst>
        </pc:grpChg>
        <pc:grpChg chg="mod">
          <ac:chgData name="Schoch, Oliver" userId="806b1c71-cdf7-4094-9c66-3fad9671316b" providerId="ADAL" clId="{4D71A2C4-6445-40F4-906C-29D3C2BEF8F1}" dt="2022-09-23T11:12:09.379" v="1265"/>
          <ac:grpSpMkLst>
            <pc:docMk/>
            <pc:sldMk cId="2672187026" sldId="3454"/>
            <ac:grpSpMk id="212" creationId="{D41270ED-F5EC-70E4-5420-D643783E4175}"/>
          </ac:grpSpMkLst>
        </pc:grpChg>
        <pc:grpChg chg="mod">
          <ac:chgData name="Schoch, Oliver" userId="806b1c71-cdf7-4094-9c66-3fad9671316b" providerId="ADAL" clId="{4D71A2C4-6445-40F4-906C-29D3C2BEF8F1}" dt="2022-09-23T11:12:09.379" v="1265"/>
          <ac:grpSpMkLst>
            <pc:docMk/>
            <pc:sldMk cId="2672187026" sldId="3454"/>
            <ac:grpSpMk id="213" creationId="{FA218BF9-39C0-0834-5BB2-5A2DC07CABA4}"/>
          </ac:grpSpMkLst>
        </pc:grpChg>
        <pc:grpChg chg="mod">
          <ac:chgData name="Schoch, Oliver" userId="806b1c71-cdf7-4094-9c66-3fad9671316b" providerId="ADAL" clId="{4D71A2C4-6445-40F4-906C-29D3C2BEF8F1}" dt="2022-09-23T11:12:09.379" v="1265"/>
          <ac:grpSpMkLst>
            <pc:docMk/>
            <pc:sldMk cId="2672187026" sldId="3454"/>
            <ac:grpSpMk id="214" creationId="{ECBEA2B2-231F-F376-E9E1-A8F93BD1C459}"/>
          </ac:grpSpMkLst>
        </pc:grpChg>
        <pc:grpChg chg="mod">
          <ac:chgData name="Schoch, Oliver" userId="806b1c71-cdf7-4094-9c66-3fad9671316b" providerId="ADAL" clId="{4D71A2C4-6445-40F4-906C-29D3C2BEF8F1}" dt="2022-09-23T11:12:09.379" v="1265"/>
          <ac:grpSpMkLst>
            <pc:docMk/>
            <pc:sldMk cId="2672187026" sldId="3454"/>
            <ac:grpSpMk id="215" creationId="{10FE4C21-7A57-F041-C07A-60617890577F}"/>
          </ac:grpSpMkLst>
        </pc:grpChg>
        <pc:grpChg chg="mod">
          <ac:chgData name="Schoch, Oliver" userId="806b1c71-cdf7-4094-9c66-3fad9671316b" providerId="ADAL" clId="{4D71A2C4-6445-40F4-906C-29D3C2BEF8F1}" dt="2022-09-23T11:12:09.379" v="1265"/>
          <ac:grpSpMkLst>
            <pc:docMk/>
            <pc:sldMk cId="2672187026" sldId="3454"/>
            <ac:grpSpMk id="216" creationId="{9821A71D-7289-0260-9AAE-B55EF7C86C49}"/>
          </ac:grpSpMkLst>
        </pc:grpChg>
        <pc:grpChg chg="mod">
          <ac:chgData name="Schoch, Oliver" userId="806b1c71-cdf7-4094-9c66-3fad9671316b" providerId="ADAL" clId="{4D71A2C4-6445-40F4-906C-29D3C2BEF8F1}" dt="2022-09-23T11:12:09.379" v="1265"/>
          <ac:grpSpMkLst>
            <pc:docMk/>
            <pc:sldMk cId="2672187026" sldId="3454"/>
            <ac:grpSpMk id="217" creationId="{5FA7F7F0-16AE-2AE2-2F55-D4159FB3C73B}"/>
          </ac:grpSpMkLst>
        </pc:grpChg>
        <pc:grpChg chg="mod">
          <ac:chgData name="Schoch, Oliver" userId="806b1c71-cdf7-4094-9c66-3fad9671316b" providerId="ADAL" clId="{4D71A2C4-6445-40F4-906C-29D3C2BEF8F1}" dt="2022-09-23T11:12:09.379" v="1265"/>
          <ac:grpSpMkLst>
            <pc:docMk/>
            <pc:sldMk cId="2672187026" sldId="3454"/>
            <ac:grpSpMk id="218" creationId="{A46A503B-6074-311C-97A0-EEEA626009A2}"/>
          </ac:grpSpMkLst>
        </pc:grpChg>
        <pc:grpChg chg="mod">
          <ac:chgData name="Schoch, Oliver" userId="806b1c71-cdf7-4094-9c66-3fad9671316b" providerId="ADAL" clId="{4D71A2C4-6445-40F4-906C-29D3C2BEF8F1}" dt="2022-09-23T11:12:09.379" v="1265"/>
          <ac:grpSpMkLst>
            <pc:docMk/>
            <pc:sldMk cId="2672187026" sldId="3454"/>
            <ac:grpSpMk id="219" creationId="{7CF29167-2CBA-7BFC-AF07-61977DEB0CA5}"/>
          </ac:grpSpMkLst>
        </pc:grpChg>
        <pc:grpChg chg="mod">
          <ac:chgData name="Schoch, Oliver" userId="806b1c71-cdf7-4094-9c66-3fad9671316b" providerId="ADAL" clId="{4D71A2C4-6445-40F4-906C-29D3C2BEF8F1}" dt="2022-09-23T11:12:09.379" v="1265"/>
          <ac:grpSpMkLst>
            <pc:docMk/>
            <pc:sldMk cId="2672187026" sldId="3454"/>
            <ac:grpSpMk id="221" creationId="{6D0C7F8B-E7C5-2445-5225-8F0083C3B3F9}"/>
          </ac:grpSpMkLst>
        </pc:grpChg>
        <pc:grpChg chg="mod">
          <ac:chgData name="Schoch, Oliver" userId="806b1c71-cdf7-4094-9c66-3fad9671316b" providerId="ADAL" clId="{4D71A2C4-6445-40F4-906C-29D3C2BEF8F1}" dt="2022-09-23T11:12:09.379" v="1265"/>
          <ac:grpSpMkLst>
            <pc:docMk/>
            <pc:sldMk cId="2672187026" sldId="3454"/>
            <ac:grpSpMk id="222" creationId="{22008DA1-8D0E-BF03-8E7F-53E22DC30086}"/>
          </ac:grpSpMkLst>
        </pc:grpChg>
        <pc:grpChg chg="mod">
          <ac:chgData name="Schoch, Oliver" userId="806b1c71-cdf7-4094-9c66-3fad9671316b" providerId="ADAL" clId="{4D71A2C4-6445-40F4-906C-29D3C2BEF8F1}" dt="2022-09-23T11:12:09.379" v="1265"/>
          <ac:grpSpMkLst>
            <pc:docMk/>
            <pc:sldMk cId="2672187026" sldId="3454"/>
            <ac:grpSpMk id="224" creationId="{A16910E6-A11D-6DEB-7387-1E701EDFC42B}"/>
          </ac:grpSpMkLst>
        </pc:grpChg>
        <pc:grpChg chg="mod">
          <ac:chgData name="Schoch, Oliver" userId="806b1c71-cdf7-4094-9c66-3fad9671316b" providerId="ADAL" clId="{4D71A2C4-6445-40F4-906C-29D3C2BEF8F1}" dt="2022-09-23T11:12:09.379" v="1265"/>
          <ac:grpSpMkLst>
            <pc:docMk/>
            <pc:sldMk cId="2672187026" sldId="3454"/>
            <ac:grpSpMk id="228" creationId="{760DCD0C-0EBA-44BE-BA12-B33B0737CEF9}"/>
          </ac:grpSpMkLst>
        </pc:grpChg>
        <pc:grpChg chg="mod">
          <ac:chgData name="Schoch, Oliver" userId="806b1c71-cdf7-4094-9c66-3fad9671316b" providerId="ADAL" clId="{4D71A2C4-6445-40F4-906C-29D3C2BEF8F1}" dt="2022-09-23T11:12:09.379" v="1265"/>
          <ac:grpSpMkLst>
            <pc:docMk/>
            <pc:sldMk cId="2672187026" sldId="3454"/>
            <ac:grpSpMk id="234" creationId="{EEF35122-6426-7E87-A343-63680336C39A}"/>
          </ac:grpSpMkLst>
        </pc:grpChg>
        <pc:grpChg chg="mod">
          <ac:chgData name="Schoch, Oliver" userId="806b1c71-cdf7-4094-9c66-3fad9671316b" providerId="ADAL" clId="{4D71A2C4-6445-40F4-906C-29D3C2BEF8F1}" dt="2022-09-23T11:12:09.379" v="1265"/>
          <ac:grpSpMkLst>
            <pc:docMk/>
            <pc:sldMk cId="2672187026" sldId="3454"/>
            <ac:grpSpMk id="239" creationId="{F8F53DCB-F1D7-EDED-3C97-2DB61841454C}"/>
          </ac:grpSpMkLst>
        </pc:grpChg>
        <pc:grpChg chg="mod">
          <ac:chgData name="Schoch, Oliver" userId="806b1c71-cdf7-4094-9c66-3fad9671316b" providerId="ADAL" clId="{4D71A2C4-6445-40F4-906C-29D3C2BEF8F1}" dt="2022-09-23T11:12:09.379" v="1265"/>
          <ac:grpSpMkLst>
            <pc:docMk/>
            <pc:sldMk cId="2672187026" sldId="3454"/>
            <ac:grpSpMk id="257" creationId="{54BB8D6C-7485-5D5F-3EEE-EA50ADEEEF6A}"/>
          </ac:grpSpMkLst>
        </pc:grpChg>
        <pc:grpChg chg="mod">
          <ac:chgData name="Schoch, Oliver" userId="806b1c71-cdf7-4094-9c66-3fad9671316b" providerId="ADAL" clId="{4D71A2C4-6445-40F4-906C-29D3C2BEF8F1}" dt="2022-09-23T11:12:09.379" v="1265"/>
          <ac:grpSpMkLst>
            <pc:docMk/>
            <pc:sldMk cId="2672187026" sldId="3454"/>
            <ac:grpSpMk id="262" creationId="{7CECBA5A-F26C-B474-948D-7C1C6CC79F64}"/>
          </ac:grpSpMkLst>
        </pc:grpChg>
        <pc:grpChg chg="mod">
          <ac:chgData name="Schoch, Oliver" userId="806b1c71-cdf7-4094-9c66-3fad9671316b" providerId="ADAL" clId="{4D71A2C4-6445-40F4-906C-29D3C2BEF8F1}" dt="2022-09-23T11:12:09.379" v="1265"/>
          <ac:grpSpMkLst>
            <pc:docMk/>
            <pc:sldMk cId="2672187026" sldId="3454"/>
            <ac:grpSpMk id="266" creationId="{23BCA031-46BB-1819-CBCC-941804B115D9}"/>
          </ac:grpSpMkLst>
        </pc:grpChg>
        <pc:grpChg chg="mod">
          <ac:chgData name="Schoch, Oliver" userId="806b1c71-cdf7-4094-9c66-3fad9671316b" providerId="ADAL" clId="{4D71A2C4-6445-40F4-906C-29D3C2BEF8F1}" dt="2022-09-23T11:12:09.379" v="1265"/>
          <ac:grpSpMkLst>
            <pc:docMk/>
            <pc:sldMk cId="2672187026" sldId="3454"/>
            <ac:grpSpMk id="270" creationId="{01D10196-233F-9E3D-9700-5D3403EE51EA}"/>
          </ac:grpSpMkLst>
        </pc:grpChg>
        <pc:grpChg chg="add del mod">
          <ac:chgData name="Schoch, Oliver" userId="806b1c71-cdf7-4094-9c66-3fad9671316b" providerId="ADAL" clId="{4D71A2C4-6445-40F4-906C-29D3C2BEF8F1}" dt="2022-09-23T11:12:52.987" v="1290" actId="478"/>
          <ac:grpSpMkLst>
            <pc:docMk/>
            <pc:sldMk cId="2672187026" sldId="3454"/>
            <ac:grpSpMk id="273" creationId="{3DA9D5DA-3B1D-BAD5-F35C-74643C6DBF60}"/>
          </ac:grpSpMkLst>
        </pc:grpChg>
        <pc:grpChg chg="mod">
          <ac:chgData name="Schoch, Oliver" userId="806b1c71-cdf7-4094-9c66-3fad9671316b" providerId="ADAL" clId="{4D71A2C4-6445-40F4-906C-29D3C2BEF8F1}" dt="2022-09-23T11:12:11.224" v="1267"/>
          <ac:grpSpMkLst>
            <pc:docMk/>
            <pc:sldMk cId="2672187026" sldId="3454"/>
            <ac:grpSpMk id="275" creationId="{D2E59406-34AC-1428-9DD5-21CFA33D9A00}"/>
          </ac:grpSpMkLst>
        </pc:grpChg>
        <pc:grpChg chg="mod">
          <ac:chgData name="Schoch, Oliver" userId="806b1c71-cdf7-4094-9c66-3fad9671316b" providerId="ADAL" clId="{4D71A2C4-6445-40F4-906C-29D3C2BEF8F1}" dt="2022-09-23T11:12:11.224" v="1267"/>
          <ac:grpSpMkLst>
            <pc:docMk/>
            <pc:sldMk cId="2672187026" sldId="3454"/>
            <ac:grpSpMk id="276" creationId="{C7B3C441-9726-D366-AF55-1BF5663801C0}"/>
          </ac:grpSpMkLst>
        </pc:grpChg>
        <pc:grpChg chg="mod">
          <ac:chgData name="Schoch, Oliver" userId="806b1c71-cdf7-4094-9c66-3fad9671316b" providerId="ADAL" clId="{4D71A2C4-6445-40F4-906C-29D3C2BEF8F1}" dt="2022-09-23T11:12:11.224" v="1267"/>
          <ac:grpSpMkLst>
            <pc:docMk/>
            <pc:sldMk cId="2672187026" sldId="3454"/>
            <ac:grpSpMk id="277" creationId="{DFE8D0C7-2842-1E7E-4E2E-F1FDD63A7850}"/>
          </ac:grpSpMkLst>
        </pc:grpChg>
        <pc:grpChg chg="mod">
          <ac:chgData name="Schoch, Oliver" userId="806b1c71-cdf7-4094-9c66-3fad9671316b" providerId="ADAL" clId="{4D71A2C4-6445-40F4-906C-29D3C2BEF8F1}" dt="2022-09-23T11:12:11.224" v="1267"/>
          <ac:grpSpMkLst>
            <pc:docMk/>
            <pc:sldMk cId="2672187026" sldId="3454"/>
            <ac:grpSpMk id="278" creationId="{38F81FDF-75FE-6652-C7CE-082F55F70A1D}"/>
          </ac:grpSpMkLst>
        </pc:grpChg>
        <pc:grpChg chg="mod">
          <ac:chgData name="Schoch, Oliver" userId="806b1c71-cdf7-4094-9c66-3fad9671316b" providerId="ADAL" clId="{4D71A2C4-6445-40F4-906C-29D3C2BEF8F1}" dt="2022-09-23T11:12:11.224" v="1267"/>
          <ac:grpSpMkLst>
            <pc:docMk/>
            <pc:sldMk cId="2672187026" sldId="3454"/>
            <ac:grpSpMk id="279" creationId="{F20EB188-F4D6-1082-01A0-8D29D68D6EA0}"/>
          </ac:grpSpMkLst>
        </pc:grpChg>
        <pc:grpChg chg="mod">
          <ac:chgData name="Schoch, Oliver" userId="806b1c71-cdf7-4094-9c66-3fad9671316b" providerId="ADAL" clId="{4D71A2C4-6445-40F4-906C-29D3C2BEF8F1}" dt="2022-09-23T11:12:11.224" v="1267"/>
          <ac:grpSpMkLst>
            <pc:docMk/>
            <pc:sldMk cId="2672187026" sldId="3454"/>
            <ac:grpSpMk id="280" creationId="{96E33C99-4E16-64FF-9356-BCB36DBF9733}"/>
          </ac:grpSpMkLst>
        </pc:grpChg>
        <pc:grpChg chg="mod">
          <ac:chgData name="Schoch, Oliver" userId="806b1c71-cdf7-4094-9c66-3fad9671316b" providerId="ADAL" clId="{4D71A2C4-6445-40F4-906C-29D3C2BEF8F1}" dt="2022-09-23T11:12:11.224" v="1267"/>
          <ac:grpSpMkLst>
            <pc:docMk/>
            <pc:sldMk cId="2672187026" sldId="3454"/>
            <ac:grpSpMk id="281" creationId="{231F9BAB-D8B3-3E18-8FE0-37E9B8E3D81E}"/>
          </ac:grpSpMkLst>
        </pc:grpChg>
        <pc:grpChg chg="mod">
          <ac:chgData name="Schoch, Oliver" userId="806b1c71-cdf7-4094-9c66-3fad9671316b" providerId="ADAL" clId="{4D71A2C4-6445-40F4-906C-29D3C2BEF8F1}" dt="2022-09-23T11:12:11.224" v="1267"/>
          <ac:grpSpMkLst>
            <pc:docMk/>
            <pc:sldMk cId="2672187026" sldId="3454"/>
            <ac:grpSpMk id="282" creationId="{12E717A3-FAA9-27E3-6D7A-756A66769109}"/>
          </ac:grpSpMkLst>
        </pc:grpChg>
        <pc:grpChg chg="mod">
          <ac:chgData name="Schoch, Oliver" userId="806b1c71-cdf7-4094-9c66-3fad9671316b" providerId="ADAL" clId="{4D71A2C4-6445-40F4-906C-29D3C2BEF8F1}" dt="2022-09-23T11:12:11.224" v="1267"/>
          <ac:grpSpMkLst>
            <pc:docMk/>
            <pc:sldMk cId="2672187026" sldId="3454"/>
            <ac:grpSpMk id="283" creationId="{36DBD43C-2E51-3E62-9E59-EBA8323C535A}"/>
          </ac:grpSpMkLst>
        </pc:grpChg>
        <pc:grpChg chg="mod">
          <ac:chgData name="Schoch, Oliver" userId="806b1c71-cdf7-4094-9c66-3fad9671316b" providerId="ADAL" clId="{4D71A2C4-6445-40F4-906C-29D3C2BEF8F1}" dt="2022-09-23T11:12:11.224" v="1267"/>
          <ac:grpSpMkLst>
            <pc:docMk/>
            <pc:sldMk cId="2672187026" sldId="3454"/>
            <ac:grpSpMk id="284" creationId="{E1AC7ED6-07ED-56EF-AAF2-D97489B56E12}"/>
          </ac:grpSpMkLst>
        </pc:grpChg>
        <pc:grpChg chg="mod">
          <ac:chgData name="Schoch, Oliver" userId="806b1c71-cdf7-4094-9c66-3fad9671316b" providerId="ADAL" clId="{4D71A2C4-6445-40F4-906C-29D3C2BEF8F1}" dt="2022-09-23T11:12:11.224" v="1267"/>
          <ac:grpSpMkLst>
            <pc:docMk/>
            <pc:sldMk cId="2672187026" sldId="3454"/>
            <ac:grpSpMk id="285" creationId="{F541EF33-A3AC-12D7-A0FA-97B227955B4F}"/>
          </ac:grpSpMkLst>
        </pc:grpChg>
        <pc:grpChg chg="mod">
          <ac:chgData name="Schoch, Oliver" userId="806b1c71-cdf7-4094-9c66-3fad9671316b" providerId="ADAL" clId="{4D71A2C4-6445-40F4-906C-29D3C2BEF8F1}" dt="2022-09-23T11:12:11.224" v="1267"/>
          <ac:grpSpMkLst>
            <pc:docMk/>
            <pc:sldMk cId="2672187026" sldId="3454"/>
            <ac:grpSpMk id="286" creationId="{42A86E89-75EA-D4DB-20B2-4431C03E6514}"/>
          </ac:grpSpMkLst>
        </pc:grpChg>
        <pc:grpChg chg="mod">
          <ac:chgData name="Schoch, Oliver" userId="806b1c71-cdf7-4094-9c66-3fad9671316b" providerId="ADAL" clId="{4D71A2C4-6445-40F4-906C-29D3C2BEF8F1}" dt="2022-09-23T11:12:11.224" v="1267"/>
          <ac:grpSpMkLst>
            <pc:docMk/>
            <pc:sldMk cId="2672187026" sldId="3454"/>
            <ac:grpSpMk id="288" creationId="{493AF851-7216-4E81-9049-C7970EDD9063}"/>
          </ac:grpSpMkLst>
        </pc:grpChg>
        <pc:grpChg chg="mod">
          <ac:chgData name="Schoch, Oliver" userId="806b1c71-cdf7-4094-9c66-3fad9671316b" providerId="ADAL" clId="{4D71A2C4-6445-40F4-906C-29D3C2BEF8F1}" dt="2022-09-23T11:12:11.224" v="1267"/>
          <ac:grpSpMkLst>
            <pc:docMk/>
            <pc:sldMk cId="2672187026" sldId="3454"/>
            <ac:grpSpMk id="289" creationId="{947AF0A5-1BAB-BA45-565F-925FE866A9B5}"/>
          </ac:grpSpMkLst>
        </pc:grpChg>
        <pc:grpChg chg="mod">
          <ac:chgData name="Schoch, Oliver" userId="806b1c71-cdf7-4094-9c66-3fad9671316b" providerId="ADAL" clId="{4D71A2C4-6445-40F4-906C-29D3C2BEF8F1}" dt="2022-09-23T11:12:11.224" v="1267"/>
          <ac:grpSpMkLst>
            <pc:docMk/>
            <pc:sldMk cId="2672187026" sldId="3454"/>
            <ac:grpSpMk id="291" creationId="{91C0BD3B-B924-518C-DDA0-BFFA3F50169C}"/>
          </ac:grpSpMkLst>
        </pc:grpChg>
        <pc:grpChg chg="mod">
          <ac:chgData name="Schoch, Oliver" userId="806b1c71-cdf7-4094-9c66-3fad9671316b" providerId="ADAL" clId="{4D71A2C4-6445-40F4-906C-29D3C2BEF8F1}" dt="2022-09-23T11:12:11.224" v="1267"/>
          <ac:grpSpMkLst>
            <pc:docMk/>
            <pc:sldMk cId="2672187026" sldId="3454"/>
            <ac:grpSpMk id="295" creationId="{49E2B246-48D2-34EB-5F27-5BEDAAF115FB}"/>
          </ac:grpSpMkLst>
        </pc:grpChg>
        <pc:grpChg chg="mod">
          <ac:chgData name="Schoch, Oliver" userId="806b1c71-cdf7-4094-9c66-3fad9671316b" providerId="ADAL" clId="{4D71A2C4-6445-40F4-906C-29D3C2BEF8F1}" dt="2022-09-23T11:12:11.224" v="1267"/>
          <ac:grpSpMkLst>
            <pc:docMk/>
            <pc:sldMk cId="2672187026" sldId="3454"/>
            <ac:grpSpMk id="301" creationId="{256950C2-D18C-99AD-074B-97D4E4F3ACD3}"/>
          </ac:grpSpMkLst>
        </pc:grpChg>
        <pc:grpChg chg="mod">
          <ac:chgData name="Schoch, Oliver" userId="806b1c71-cdf7-4094-9c66-3fad9671316b" providerId="ADAL" clId="{4D71A2C4-6445-40F4-906C-29D3C2BEF8F1}" dt="2022-09-23T11:12:11.224" v="1267"/>
          <ac:grpSpMkLst>
            <pc:docMk/>
            <pc:sldMk cId="2672187026" sldId="3454"/>
            <ac:grpSpMk id="306" creationId="{A52BA7CE-B747-31EA-ADA9-9C4019133960}"/>
          </ac:grpSpMkLst>
        </pc:grpChg>
        <pc:grpChg chg="mod">
          <ac:chgData name="Schoch, Oliver" userId="806b1c71-cdf7-4094-9c66-3fad9671316b" providerId="ADAL" clId="{4D71A2C4-6445-40F4-906C-29D3C2BEF8F1}" dt="2022-09-23T11:12:11.224" v="1267"/>
          <ac:grpSpMkLst>
            <pc:docMk/>
            <pc:sldMk cId="2672187026" sldId="3454"/>
            <ac:grpSpMk id="324" creationId="{551CBBF3-FDB7-55DA-1D0D-468A5427D833}"/>
          </ac:grpSpMkLst>
        </pc:grpChg>
        <pc:grpChg chg="mod">
          <ac:chgData name="Schoch, Oliver" userId="806b1c71-cdf7-4094-9c66-3fad9671316b" providerId="ADAL" clId="{4D71A2C4-6445-40F4-906C-29D3C2BEF8F1}" dt="2022-09-23T11:12:11.224" v="1267"/>
          <ac:grpSpMkLst>
            <pc:docMk/>
            <pc:sldMk cId="2672187026" sldId="3454"/>
            <ac:grpSpMk id="329" creationId="{25521488-962A-E7B3-83D9-386495EC5D4B}"/>
          </ac:grpSpMkLst>
        </pc:grpChg>
        <pc:grpChg chg="mod">
          <ac:chgData name="Schoch, Oliver" userId="806b1c71-cdf7-4094-9c66-3fad9671316b" providerId="ADAL" clId="{4D71A2C4-6445-40F4-906C-29D3C2BEF8F1}" dt="2022-09-23T11:12:11.224" v="1267"/>
          <ac:grpSpMkLst>
            <pc:docMk/>
            <pc:sldMk cId="2672187026" sldId="3454"/>
            <ac:grpSpMk id="333" creationId="{F02DB785-1932-B9D3-C6B9-A21A5751F32F}"/>
          </ac:grpSpMkLst>
        </pc:grpChg>
        <pc:grpChg chg="mod">
          <ac:chgData name="Schoch, Oliver" userId="806b1c71-cdf7-4094-9c66-3fad9671316b" providerId="ADAL" clId="{4D71A2C4-6445-40F4-906C-29D3C2BEF8F1}" dt="2022-09-23T11:12:11.224" v="1267"/>
          <ac:grpSpMkLst>
            <pc:docMk/>
            <pc:sldMk cId="2672187026" sldId="3454"/>
            <ac:grpSpMk id="337" creationId="{2A3EB1CC-F661-7A8F-11A6-73DCC587AC80}"/>
          </ac:grpSpMkLst>
        </pc:grpChg>
        <pc:grpChg chg="add del mod">
          <ac:chgData name="Schoch, Oliver" userId="806b1c71-cdf7-4094-9c66-3fad9671316b" providerId="ADAL" clId="{4D71A2C4-6445-40F4-906C-29D3C2BEF8F1}" dt="2022-09-23T11:16:39.317" v="1329"/>
          <ac:grpSpMkLst>
            <pc:docMk/>
            <pc:sldMk cId="2672187026" sldId="3454"/>
            <ac:grpSpMk id="341" creationId="{776AC511-7BB4-8756-CDBF-D0ABC54D7F09}"/>
          </ac:grpSpMkLst>
        </pc:grpChg>
        <pc:grpChg chg="mod">
          <ac:chgData name="Schoch, Oliver" userId="806b1c71-cdf7-4094-9c66-3fad9671316b" providerId="ADAL" clId="{4D71A2C4-6445-40F4-906C-29D3C2BEF8F1}" dt="2022-09-23T11:16:31.409" v="1328"/>
          <ac:grpSpMkLst>
            <pc:docMk/>
            <pc:sldMk cId="2672187026" sldId="3454"/>
            <ac:grpSpMk id="343" creationId="{5F89D03A-6139-5802-08F1-5AA2657CC906}"/>
          </ac:grpSpMkLst>
        </pc:grpChg>
        <pc:grpChg chg="add del mod">
          <ac:chgData name="Schoch, Oliver" userId="806b1c71-cdf7-4094-9c66-3fad9671316b" providerId="ADAL" clId="{4D71A2C4-6445-40F4-906C-29D3C2BEF8F1}" dt="2022-09-23T11:16:39.317" v="1329"/>
          <ac:grpSpMkLst>
            <pc:docMk/>
            <pc:sldMk cId="2672187026" sldId="3454"/>
            <ac:grpSpMk id="346" creationId="{19AA46F3-C911-56D2-FB61-91C2AE6C86D3}"/>
          </ac:grpSpMkLst>
        </pc:grpChg>
        <pc:grpChg chg="add del mod">
          <ac:chgData name="Schoch, Oliver" userId="806b1c71-cdf7-4094-9c66-3fad9671316b" providerId="ADAL" clId="{4D71A2C4-6445-40F4-906C-29D3C2BEF8F1}" dt="2022-09-23T11:16:39.317" v="1329"/>
          <ac:grpSpMkLst>
            <pc:docMk/>
            <pc:sldMk cId="2672187026" sldId="3454"/>
            <ac:grpSpMk id="350" creationId="{8AC6F510-57AF-7AE6-849E-6D32985C9709}"/>
          </ac:grpSpMkLst>
        </pc:grpChg>
        <pc:grpChg chg="mod">
          <ac:chgData name="Schoch, Oliver" userId="806b1c71-cdf7-4094-9c66-3fad9671316b" providerId="ADAL" clId="{4D71A2C4-6445-40F4-906C-29D3C2BEF8F1}" dt="2022-09-23T11:16:31.409" v="1328"/>
          <ac:grpSpMkLst>
            <pc:docMk/>
            <pc:sldMk cId="2672187026" sldId="3454"/>
            <ac:grpSpMk id="351" creationId="{8C660710-64F6-1F28-424E-F21C0C5ACAD8}"/>
          </ac:grpSpMkLst>
        </pc:grpChg>
        <pc:grpChg chg="add del mod">
          <ac:chgData name="Schoch, Oliver" userId="806b1c71-cdf7-4094-9c66-3fad9671316b" providerId="ADAL" clId="{4D71A2C4-6445-40F4-906C-29D3C2BEF8F1}" dt="2022-09-23T11:16:39.317" v="1329"/>
          <ac:grpSpMkLst>
            <pc:docMk/>
            <pc:sldMk cId="2672187026" sldId="3454"/>
            <ac:grpSpMk id="355" creationId="{D7AEC8FB-5FF9-06FA-DCD9-C34012895098}"/>
          </ac:grpSpMkLst>
        </pc:grpChg>
        <pc:grpChg chg="add del mod">
          <ac:chgData name="Schoch, Oliver" userId="806b1c71-cdf7-4094-9c66-3fad9671316b" providerId="ADAL" clId="{4D71A2C4-6445-40F4-906C-29D3C2BEF8F1}" dt="2022-09-23T11:16:39.317" v="1329"/>
          <ac:grpSpMkLst>
            <pc:docMk/>
            <pc:sldMk cId="2672187026" sldId="3454"/>
            <ac:grpSpMk id="359" creationId="{7316B7F5-19F7-3291-0B73-55655064753F}"/>
          </ac:grpSpMkLst>
        </pc:grpChg>
        <pc:grpChg chg="add del mod">
          <ac:chgData name="Schoch, Oliver" userId="806b1c71-cdf7-4094-9c66-3fad9671316b" providerId="ADAL" clId="{4D71A2C4-6445-40F4-906C-29D3C2BEF8F1}" dt="2022-09-23T11:16:39.317" v="1329"/>
          <ac:grpSpMkLst>
            <pc:docMk/>
            <pc:sldMk cId="2672187026" sldId="3454"/>
            <ac:grpSpMk id="363" creationId="{68EF7E02-B918-8A5A-EAB6-67CC328EFBB9}"/>
          </ac:grpSpMkLst>
        </pc:grpChg>
        <pc:grpChg chg="add del mod">
          <ac:chgData name="Schoch, Oliver" userId="806b1c71-cdf7-4094-9c66-3fad9671316b" providerId="ADAL" clId="{4D71A2C4-6445-40F4-906C-29D3C2BEF8F1}" dt="2022-09-23T11:16:39.317" v="1329"/>
          <ac:grpSpMkLst>
            <pc:docMk/>
            <pc:sldMk cId="2672187026" sldId="3454"/>
            <ac:grpSpMk id="367" creationId="{1C4100E9-72F2-6BEB-E0CA-E0CD3C58BB16}"/>
          </ac:grpSpMkLst>
        </pc:grpChg>
        <pc:grpChg chg="add del mod">
          <ac:chgData name="Schoch, Oliver" userId="806b1c71-cdf7-4094-9c66-3fad9671316b" providerId="ADAL" clId="{4D71A2C4-6445-40F4-906C-29D3C2BEF8F1}" dt="2022-09-23T11:16:39.317" v="1329"/>
          <ac:grpSpMkLst>
            <pc:docMk/>
            <pc:sldMk cId="2672187026" sldId="3454"/>
            <ac:grpSpMk id="371" creationId="{B32B314D-5BF8-A42E-1B19-797CBC8347B3}"/>
          </ac:grpSpMkLst>
        </pc:grpChg>
        <pc:grpChg chg="add del mod">
          <ac:chgData name="Schoch, Oliver" userId="806b1c71-cdf7-4094-9c66-3fad9671316b" providerId="ADAL" clId="{4D71A2C4-6445-40F4-906C-29D3C2BEF8F1}" dt="2022-09-23T11:16:39.317" v="1329"/>
          <ac:grpSpMkLst>
            <pc:docMk/>
            <pc:sldMk cId="2672187026" sldId="3454"/>
            <ac:grpSpMk id="375" creationId="{EB5908DF-648B-0977-AD12-D182A8D30776}"/>
          </ac:grpSpMkLst>
        </pc:grpChg>
        <pc:grpChg chg="add mod">
          <ac:chgData name="Schoch, Oliver" userId="806b1c71-cdf7-4094-9c66-3fad9671316b" providerId="ADAL" clId="{4D71A2C4-6445-40F4-906C-29D3C2BEF8F1}" dt="2022-09-23T11:29:39.450" v="1721" actId="208"/>
          <ac:grpSpMkLst>
            <pc:docMk/>
            <pc:sldMk cId="2672187026" sldId="3454"/>
            <ac:grpSpMk id="381" creationId="{9C20AF52-F2A9-7688-D717-5131E71F1C3F}"/>
          </ac:grpSpMkLst>
        </pc:grpChg>
        <pc:grpChg chg="mod">
          <ac:chgData name="Schoch, Oliver" userId="806b1c71-cdf7-4094-9c66-3fad9671316b" providerId="ADAL" clId="{4D71A2C4-6445-40F4-906C-29D3C2BEF8F1}" dt="2022-09-23T11:24:36.280" v="1653" actId="1076"/>
          <ac:grpSpMkLst>
            <pc:docMk/>
            <pc:sldMk cId="2672187026" sldId="3454"/>
            <ac:grpSpMk id="383" creationId="{1F39E101-9EE2-650E-4B3B-92DDE2C0DDA1}"/>
          </ac:grpSpMkLst>
        </pc:grpChg>
        <pc:grpChg chg="add del mod">
          <ac:chgData name="Schoch, Oliver" userId="806b1c71-cdf7-4094-9c66-3fad9671316b" providerId="ADAL" clId="{4D71A2C4-6445-40F4-906C-29D3C2BEF8F1}" dt="2022-09-23T11:19:27.669" v="1361" actId="165"/>
          <ac:grpSpMkLst>
            <pc:docMk/>
            <pc:sldMk cId="2672187026" sldId="3454"/>
            <ac:grpSpMk id="386" creationId="{61B12E14-402D-8399-95C2-A984F256DCFF}"/>
          </ac:grpSpMkLst>
        </pc:grpChg>
        <pc:grpChg chg="add mod">
          <ac:chgData name="Schoch, Oliver" userId="806b1c71-cdf7-4094-9c66-3fad9671316b" providerId="ADAL" clId="{4D71A2C4-6445-40F4-906C-29D3C2BEF8F1}" dt="2022-09-23T11:25:21.247" v="1665" actId="1076"/>
          <ac:grpSpMkLst>
            <pc:docMk/>
            <pc:sldMk cId="2672187026" sldId="3454"/>
            <ac:grpSpMk id="390" creationId="{66117FD4-D9D7-0384-E6B1-507AA4B22416}"/>
          </ac:grpSpMkLst>
        </pc:grpChg>
        <pc:grpChg chg="mod">
          <ac:chgData name="Schoch, Oliver" userId="806b1c71-cdf7-4094-9c66-3fad9671316b" providerId="ADAL" clId="{4D71A2C4-6445-40F4-906C-29D3C2BEF8F1}" dt="2022-09-23T11:24:17.807" v="1649" actId="403"/>
          <ac:grpSpMkLst>
            <pc:docMk/>
            <pc:sldMk cId="2672187026" sldId="3454"/>
            <ac:grpSpMk id="391" creationId="{B56DE9A1-072A-9737-856A-D714F6BE093C}"/>
          </ac:grpSpMkLst>
        </pc:grpChg>
        <pc:grpChg chg="add mod">
          <ac:chgData name="Schoch, Oliver" userId="806b1c71-cdf7-4094-9c66-3fad9671316b" providerId="ADAL" clId="{4D71A2C4-6445-40F4-906C-29D3C2BEF8F1}" dt="2022-09-23T11:47:36.535" v="2810" actId="1037"/>
          <ac:grpSpMkLst>
            <pc:docMk/>
            <pc:sldMk cId="2672187026" sldId="3454"/>
            <ac:grpSpMk id="395" creationId="{4A063559-7891-C203-2379-870EC67F8C0D}"/>
          </ac:grpSpMkLst>
        </pc:grpChg>
        <pc:grpChg chg="add mod">
          <ac:chgData name="Schoch, Oliver" userId="806b1c71-cdf7-4094-9c66-3fad9671316b" providerId="ADAL" clId="{4D71A2C4-6445-40F4-906C-29D3C2BEF8F1}" dt="2022-09-23T11:48:13.838" v="2904" actId="1038"/>
          <ac:grpSpMkLst>
            <pc:docMk/>
            <pc:sldMk cId="2672187026" sldId="3454"/>
            <ac:grpSpMk id="399" creationId="{34BACA12-AF47-38F1-818A-1FD5E9DDA7A9}"/>
          </ac:grpSpMkLst>
        </pc:grpChg>
        <pc:grpChg chg="add mod">
          <ac:chgData name="Schoch, Oliver" userId="806b1c71-cdf7-4094-9c66-3fad9671316b" providerId="ADAL" clId="{4D71A2C4-6445-40F4-906C-29D3C2BEF8F1}" dt="2022-09-23T11:47:40.245" v="2830" actId="1037"/>
          <ac:grpSpMkLst>
            <pc:docMk/>
            <pc:sldMk cId="2672187026" sldId="3454"/>
            <ac:grpSpMk id="403" creationId="{5ACBD053-9362-6375-1EFF-D128C7FE9EC8}"/>
          </ac:grpSpMkLst>
        </pc:grpChg>
        <pc:grpChg chg="add del mod">
          <ac:chgData name="Schoch, Oliver" userId="806b1c71-cdf7-4094-9c66-3fad9671316b" providerId="ADAL" clId="{4D71A2C4-6445-40F4-906C-29D3C2BEF8F1}" dt="2022-09-23T11:27:17.400" v="1700" actId="165"/>
          <ac:grpSpMkLst>
            <pc:docMk/>
            <pc:sldMk cId="2672187026" sldId="3454"/>
            <ac:grpSpMk id="407" creationId="{FEA8C2AF-072E-8084-9679-44DD2A0AD816}"/>
          </ac:grpSpMkLst>
        </pc:grpChg>
        <pc:grpChg chg="add mod">
          <ac:chgData name="Schoch, Oliver" userId="806b1c71-cdf7-4094-9c66-3fad9671316b" providerId="ADAL" clId="{4D71A2C4-6445-40F4-906C-29D3C2BEF8F1}" dt="2022-09-23T11:25:51.615" v="1673" actId="1076"/>
          <ac:grpSpMkLst>
            <pc:docMk/>
            <pc:sldMk cId="2672187026" sldId="3454"/>
            <ac:grpSpMk id="411" creationId="{5C5B17FA-3580-123A-B4A7-2CC5FA4D3D29}"/>
          </ac:grpSpMkLst>
        </pc:grpChg>
        <pc:grpChg chg="add del mod">
          <ac:chgData name="Schoch, Oliver" userId="806b1c71-cdf7-4094-9c66-3fad9671316b" providerId="ADAL" clId="{4D71A2C4-6445-40F4-906C-29D3C2BEF8F1}" dt="2022-09-23T11:27:31.162" v="1701" actId="165"/>
          <ac:grpSpMkLst>
            <pc:docMk/>
            <pc:sldMk cId="2672187026" sldId="3454"/>
            <ac:grpSpMk id="415" creationId="{6C49CB70-FB0E-0DB1-7A63-F67FFDB19320}"/>
          </ac:grpSpMkLst>
        </pc:grpChg>
        <pc:grpChg chg="add mod">
          <ac:chgData name="Schoch, Oliver" userId="806b1c71-cdf7-4094-9c66-3fad9671316b" providerId="ADAL" clId="{4D71A2C4-6445-40F4-906C-29D3C2BEF8F1}" dt="2022-09-23T11:24:27.511" v="1651" actId="14100"/>
          <ac:grpSpMkLst>
            <pc:docMk/>
            <pc:sldMk cId="2672187026" sldId="3454"/>
            <ac:grpSpMk id="424" creationId="{0EB48E3E-EE58-D35E-8E0F-F5712EA56E3A}"/>
          </ac:grpSpMkLst>
        </pc:grpChg>
        <pc:grpChg chg="add del mod">
          <ac:chgData name="Schoch, Oliver" userId="806b1c71-cdf7-4094-9c66-3fad9671316b" providerId="ADAL" clId="{4D71A2C4-6445-40F4-906C-29D3C2BEF8F1}" dt="2022-09-26T09:15:58.482" v="4729" actId="165"/>
          <ac:grpSpMkLst>
            <pc:docMk/>
            <pc:sldMk cId="2672187026" sldId="3454"/>
            <ac:grpSpMk id="449" creationId="{B2A3CD68-92DB-0105-8BBD-E0CFBB2F6C8A}"/>
          </ac:grpSpMkLst>
        </pc:grpChg>
        <pc:grpChg chg="add mod">
          <ac:chgData name="Schoch, Oliver" userId="806b1c71-cdf7-4094-9c66-3fad9671316b" providerId="ADAL" clId="{4D71A2C4-6445-40F4-906C-29D3C2BEF8F1}" dt="2022-09-23T11:47:49.762" v="2862" actId="1037"/>
          <ac:grpSpMkLst>
            <pc:docMk/>
            <pc:sldMk cId="2672187026" sldId="3454"/>
            <ac:grpSpMk id="455" creationId="{1284F94E-0E11-3D36-BB55-EEBE8F853615}"/>
          </ac:grpSpMkLst>
        </pc:grpChg>
        <pc:grpChg chg="del mod">
          <ac:chgData name="Schoch, Oliver" userId="806b1c71-cdf7-4094-9c66-3fad9671316b" providerId="ADAL" clId="{4D71A2C4-6445-40F4-906C-29D3C2BEF8F1}" dt="2022-09-23T11:31:08.689" v="1764" actId="478"/>
          <ac:grpSpMkLst>
            <pc:docMk/>
            <pc:sldMk cId="2672187026" sldId="3454"/>
            <ac:grpSpMk id="457" creationId="{AF575CF2-3300-65E8-0DBA-DE95F3A1D644}"/>
          </ac:grpSpMkLst>
        </pc:grpChg>
        <pc:grpChg chg="add mod">
          <ac:chgData name="Schoch, Oliver" userId="806b1c71-cdf7-4094-9c66-3fad9671316b" providerId="ADAL" clId="{4D71A2C4-6445-40F4-906C-29D3C2BEF8F1}" dt="2022-09-23T11:47:49.762" v="2862" actId="1037"/>
          <ac:grpSpMkLst>
            <pc:docMk/>
            <pc:sldMk cId="2672187026" sldId="3454"/>
            <ac:grpSpMk id="464" creationId="{7F7EF1EF-9FD5-1868-B2B1-0A9ABFDFE7C9}"/>
          </ac:grpSpMkLst>
        </pc:grpChg>
        <pc:grpChg chg="add mod">
          <ac:chgData name="Schoch, Oliver" userId="806b1c71-cdf7-4094-9c66-3fad9671316b" providerId="ADAL" clId="{4D71A2C4-6445-40F4-906C-29D3C2BEF8F1}" dt="2022-09-23T11:47:26.233" v="2776" actId="1076"/>
          <ac:grpSpMkLst>
            <pc:docMk/>
            <pc:sldMk cId="2672187026" sldId="3454"/>
            <ac:grpSpMk id="466" creationId="{3FDF1D49-4CDD-A998-A512-6791F3BCECA1}"/>
          </ac:grpSpMkLst>
        </pc:grpChg>
        <pc:picChg chg="mod">
          <ac:chgData name="Schoch, Oliver" userId="806b1c71-cdf7-4094-9c66-3fad9671316b" providerId="ADAL" clId="{4D71A2C4-6445-40F4-906C-29D3C2BEF8F1}" dt="2022-09-23T11:11:26.554" v="1253"/>
          <ac:picMkLst>
            <pc:docMk/>
            <pc:sldMk cId="2672187026" sldId="3454"/>
            <ac:picMk id="11" creationId="{55E75657-F9BB-15EF-8EB5-700BA75576D4}"/>
          </ac:picMkLst>
        </pc:picChg>
        <pc:picChg chg="mod">
          <ac:chgData name="Schoch, Oliver" userId="806b1c71-cdf7-4094-9c66-3fad9671316b" providerId="ADAL" clId="{4D71A2C4-6445-40F4-906C-29D3C2BEF8F1}" dt="2022-09-23T11:11:26.554" v="1253"/>
          <ac:picMkLst>
            <pc:docMk/>
            <pc:sldMk cId="2672187026" sldId="3454"/>
            <ac:picMk id="16" creationId="{042BFED4-184A-5E60-036C-EB03F40CD9A7}"/>
          </ac:picMkLst>
        </pc:picChg>
        <pc:picChg chg="mod">
          <ac:chgData name="Schoch, Oliver" userId="806b1c71-cdf7-4094-9c66-3fad9671316b" providerId="ADAL" clId="{4D71A2C4-6445-40F4-906C-29D3C2BEF8F1}" dt="2022-09-23T11:11:26.554" v="1253"/>
          <ac:picMkLst>
            <pc:docMk/>
            <pc:sldMk cId="2672187026" sldId="3454"/>
            <ac:picMk id="21" creationId="{85D228DE-A0CB-F115-73A0-326DC6A5C502}"/>
          </ac:picMkLst>
        </pc:picChg>
        <pc:picChg chg="mod">
          <ac:chgData name="Schoch, Oliver" userId="806b1c71-cdf7-4094-9c66-3fad9671316b" providerId="ADAL" clId="{4D71A2C4-6445-40F4-906C-29D3C2BEF8F1}" dt="2022-09-23T11:11:26.554" v="1253"/>
          <ac:picMkLst>
            <pc:docMk/>
            <pc:sldMk cId="2672187026" sldId="3454"/>
            <ac:picMk id="26" creationId="{775605E5-63FB-7B20-5C88-C51EC0FA58FB}"/>
          </ac:picMkLst>
        </pc:picChg>
        <pc:picChg chg="mod">
          <ac:chgData name="Schoch, Oliver" userId="806b1c71-cdf7-4094-9c66-3fad9671316b" providerId="ADAL" clId="{4D71A2C4-6445-40F4-906C-29D3C2BEF8F1}" dt="2022-09-23T11:11:26.554" v="1253"/>
          <ac:picMkLst>
            <pc:docMk/>
            <pc:sldMk cId="2672187026" sldId="3454"/>
            <ac:picMk id="29" creationId="{CA92BF59-3674-90E7-EEA0-9ED5A7F2DDC8}"/>
          </ac:picMkLst>
        </pc:picChg>
        <pc:picChg chg="mod">
          <ac:chgData name="Schoch, Oliver" userId="806b1c71-cdf7-4094-9c66-3fad9671316b" providerId="ADAL" clId="{4D71A2C4-6445-40F4-906C-29D3C2BEF8F1}" dt="2022-09-23T11:11:26.554" v="1253"/>
          <ac:picMkLst>
            <pc:docMk/>
            <pc:sldMk cId="2672187026" sldId="3454"/>
            <ac:picMk id="34" creationId="{6073192B-0F64-42B0-23E6-B2E18194DC57}"/>
          </ac:picMkLst>
        </pc:picChg>
        <pc:picChg chg="mod">
          <ac:chgData name="Schoch, Oliver" userId="806b1c71-cdf7-4094-9c66-3fad9671316b" providerId="ADAL" clId="{4D71A2C4-6445-40F4-906C-29D3C2BEF8F1}" dt="2022-09-23T11:11:26.554" v="1253"/>
          <ac:picMkLst>
            <pc:docMk/>
            <pc:sldMk cId="2672187026" sldId="3454"/>
            <ac:picMk id="38" creationId="{BC7F1F32-9A58-F9FB-E15E-94F21666E53C}"/>
          </ac:picMkLst>
        </pc:picChg>
        <pc:picChg chg="mod">
          <ac:chgData name="Schoch, Oliver" userId="806b1c71-cdf7-4094-9c66-3fad9671316b" providerId="ADAL" clId="{4D71A2C4-6445-40F4-906C-29D3C2BEF8F1}" dt="2022-09-23T11:11:26.554" v="1253"/>
          <ac:picMkLst>
            <pc:docMk/>
            <pc:sldMk cId="2672187026" sldId="3454"/>
            <ac:picMk id="42" creationId="{22301764-ED00-6409-3719-F5DEA417281B}"/>
          </ac:picMkLst>
        </pc:picChg>
        <pc:picChg chg="mod">
          <ac:chgData name="Schoch, Oliver" userId="806b1c71-cdf7-4094-9c66-3fad9671316b" providerId="ADAL" clId="{4D71A2C4-6445-40F4-906C-29D3C2BEF8F1}" dt="2022-09-23T11:11:26.554" v="1253"/>
          <ac:picMkLst>
            <pc:docMk/>
            <pc:sldMk cId="2672187026" sldId="3454"/>
            <ac:picMk id="46" creationId="{7941618C-1F29-7192-EB59-BA2D210A57B6}"/>
          </ac:picMkLst>
        </pc:picChg>
        <pc:picChg chg="mod">
          <ac:chgData name="Schoch, Oliver" userId="806b1c71-cdf7-4094-9c66-3fad9671316b" providerId="ADAL" clId="{4D71A2C4-6445-40F4-906C-29D3C2BEF8F1}" dt="2022-09-23T11:11:26.554" v="1253"/>
          <ac:picMkLst>
            <pc:docMk/>
            <pc:sldMk cId="2672187026" sldId="3454"/>
            <ac:picMk id="50" creationId="{576A8BEB-64BA-CDD0-E3A4-8A914FBBB95C}"/>
          </ac:picMkLst>
        </pc:picChg>
        <pc:picChg chg="mod">
          <ac:chgData name="Schoch, Oliver" userId="806b1c71-cdf7-4094-9c66-3fad9671316b" providerId="ADAL" clId="{4D71A2C4-6445-40F4-906C-29D3C2BEF8F1}" dt="2022-09-23T11:11:26.554" v="1253"/>
          <ac:picMkLst>
            <pc:docMk/>
            <pc:sldMk cId="2672187026" sldId="3454"/>
            <ac:picMk id="54" creationId="{9DE25D45-7513-04D2-E223-573967EE2F3C}"/>
          </ac:picMkLst>
        </pc:picChg>
        <pc:picChg chg="add del mod">
          <ac:chgData name="Schoch, Oliver" userId="806b1c71-cdf7-4094-9c66-3fad9671316b" providerId="ADAL" clId="{4D71A2C4-6445-40F4-906C-29D3C2BEF8F1}" dt="2022-09-23T11:11:30.768" v="1254"/>
          <ac:picMkLst>
            <pc:docMk/>
            <pc:sldMk cId="2672187026" sldId="3454"/>
            <ac:picMk id="60" creationId="{7794980D-0A46-DB10-042F-8648FF6F04C0}"/>
          </ac:picMkLst>
        </pc:picChg>
        <pc:picChg chg="mod">
          <ac:chgData name="Schoch, Oliver" userId="806b1c71-cdf7-4094-9c66-3fad9671316b" providerId="ADAL" clId="{4D71A2C4-6445-40F4-906C-29D3C2BEF8F1}" dt="2022-09-23T11:11:26.554" v="1253"/>
          <ac:picMkLst>
            <pc:docMk/>
            <pc:sldMk cId="2672187026" sldId="3454"/>
            <ac:picMk id="64" creationId="{7F32997B-CEDC-09B7-E0CE-9B7C51255652}"/>
          </ac:picMkLst>
        </pc:picChg>
        <pc:picChg chg="mod">
          <ac:chgData name="Schoch, Oliver" userId="806b1c71-cdf7-4094-9c66-3fad9671316b" providerId="ADAL" clId="{4D71A2C4-6445-40F4-906C-29D3C2BEF8F1}" dt="2022-09-23T11:11:26.554" v="1253"/>
          <ac:picMkLst>
            <pc:docMk/>
            <pc:sldMk cId="2672187026" sldId="3454"/>
            <ac:picMk id="66" creationId="{8C5941F2-D995-59AE-334A-FA3967163F3A}"/>
          </ac:picMkLst>
        </pc:picChg>
        <pc:picChg chg="mod">
          <ac:chgData name="Schoch, Oliver" userId="806b1c71-cdf7-4094-9c66-3fad9671316b" providerId="ADAL" clId="{4D71A2C4-6445-40F4-906C-29D3C2BEF8F1}" dt="2022-09-23T11:11:26.554" v="1253"/>
          <ac:picMkLst>
            <pc:docMk/>
            <pc:sldMk cId="2672187026" sldId="3454"/>
            <ac:picMk id="71" creationId="{37DCCE4A-BEFC-B8F5-F9ED-42FEA639DF7A}"/>
          </ac:picMkLst>
        </pc:picChg>
        <pc:picChg chg="mod">
          <ac:chgData name="Schoch, Oliver" userId="806b1c71-cdf7-4094-9c66-3fad9671316b" providerId="ADAL" clId="{4D71A2C4-6445-40F4-906C-29D3C2BEF8F1}" dt="2022-09-23T11:11:30.805" v="1255"/>
          <ac:picMkLst>
            <pc:docMk/>
            <pc:sldMk cId="2672187026" sldId="3454"/>
            <ac:picMk id="77" creationId="{F8F7E67C-5DFB-6E8A-4316-8166A7EECDDB}"/>
          </ac:picMkLst>
        </pc:picChg>
        <pc:picChg chg="mod">
          <ac:chgData name="Schoch, Oliver" userId="806b1c71-cdf7-4094-9c66-3fad9671316b" providerId="ADAL" clId="{4D71A2C4-6445-40F4-906C-29D3C2BEF8F1}" dt="2022-09-23T11:11:30.805" v="1255"/>
          <ac:picMkLst>
            <pc:docMk/>
            <pc:sldMk cId="2672187026" sldId="3454"/>
            <ac:picMk id="82" creationId="{1A014966-B5AD-3906-E4DA-DC6D88BC10F5}"/>
          </ac:picMkLst>
        </pc:picChg>
        <pc:picChg chg="mod">
          <ac:chgData name="Schoch, Oliver" userId="806b1c71-cdf7-4094-9c66-3fad9671316b" providerId="ADAL" clId="{4D71A2C4-6445-40F4-906C-29D3C2BEF8F1}" dt="2022-09-23T11:11:30.805" v="1255"/>
          <ac:picMkLst>
            <pc:docMk/>
            <pc:sldMk cId="2672187026" sldId="3454"/>
            <ac:picMk id="87" creationId="{B41C8C12-627F-C3EA-7244-E9280B555678}"/>
          </ac:picMkLst>
        </pc:picChg>
        <pc:picChg chg="mod">
          <ac:chgData name="Schoch, Oliver" userId="806b1c71-cdf7-4094-9c66-3fad9671316b" providerId="ADAL" clId="{4D71A2C4-6445-40F4-906C-29D3C2BEF8F1}" dt="2022-09-23T11:11:30.805" v="1255"/>
          <ac:picMkLst>
            <pc:docMk/>
            <pc:sldMk cId="2672187026" sldId="3454"/>
            <ac:picMk id="92" creationId="{3815B94D-3FF0-CBFE-EDF3-EC8643DDC3C9}"/>
          </ac:picMkLst>
        </pc:picChg>
        <pc:picChg chg="mod">
          <ac:chgData name="Schoch, Oliver" userId="806b1c71-cdf7-4094-9c66-3fad9671316b" providerId="ADAL" clId="{4D71A2C4-6445-40F4-906C-29D3C2BEF8F1}" dt="2022-09-23T11:11:30.805" v="1255"/>
          <ac:picMkLst>
            <pc:docMk/>
            <pc:sldMk cId="2672187026" sldId="3454"/>
            <ac:picMk id="95" creationId="{1AF43AEF-C41F-1613-5269-4B74B08DA82E}"/>
          </ac:picMkLst>
        </pc:picChg>
        <pc:picChg chg="mod">
          <ac:chgData name="Schoch, Oliver" userId="806b1c71-cdf7-4094-9c66-3fad9671316b" providerId="ADAL" clId="{4D71A2C4-6445-40F4-906C-29D3C2BEF8F1}" dt="2022-09-23T11:11:30.805" v="1255"/>
          <ac:picMkLst>
            <pc:docMk/>
            <pc:sldMk cId="2672187026" sldId="3454"/>
            <ac:picMk id="100" creationId="{AB2A5324-9FAC-8838-790F-7F48971BB945}"/>
          </ac:picMkLst>
        </pc:picChg>
        <pc:picChg chg="mod">
          <ac:chgData name="Schoch, Oliver" userId="806b1c71-cdf7-4094-9c66-3fad9671316b" providerId="ADAL" clId="{4D71A2C4-6445-40F4-906C-29D3C2BEF8F1}" dt="2022-09-23T11:11:30.805" v="1255"/>
          <ac:picMkLst>
            <pc:docMk/>
            <pc:sldMk cId="2672187026" sldId="3454"/>
            <ac:picMk id="104" creationId="{C9EA24A0-E731-A59E-853D-95C6E742D9F7}"/>
          </ac:picMkLst>
        </pc:picChg>
        <pc:picChg chg="mod">
          <ac:chgData name="Schoch, Oliver" userId="806b1c71-cdf7-4094-9c66-3fad9671316b" providerId="ADAL" clId="{4D71A2C4-6445-40F4-906C-29D3C2BEF8F1}" dt="2022-09-23T11:11:30.805" v="1255"/>
          <ac:picMkLst>
            <pc:docMk/>
            <pc:sldMk cId="2672187026" sldId="3454"/>
            <ac:picMk id="108" creationId="{19AC306D-3198-6D9B-C9A8-6C4D4BCB8B29}"/>
          </ac:picMkLst>
        </pc:picChg>
        <pc:picChg chg="mod">
          <ac:chgData name="Schoch, Oliver" userId="806b1c71-cdf7-4094-9c66-3fad9671316b" providerId="ADAL" clId="{4D71A2C4-6445-40F4-906C-29D3C2BEF8F1}" dt="2022-09-23T11:11:30.805" v="1255"/>
          <ac:picMkLst>
            <pc:docMk/>
            <pc:sldMk cId="2672187026" sldId="3454"/>
            <ac:picMk id="112" creationId="{003F0877-F769-0002-64ED-D2D4671AFF83}"/>
          </ac:picMkLst>
        </pc:picChg>
        <pc:picChg chg="mod">
          <ac:chgData name="Schoch, Oliver" userId="806b1c71-cdf7-4094-9c66-3fad9671316b" providerId="ADAL" clId="{4D71A2C4-6445-40F4-906C-29D3C2BEF8F1}" dt="2022-09-23T11:11:30.805" v="1255"/>
          <ac:picMkLst>
            <pc:docMk/>
            <pc:sldMk cId="2672187026" sldId="3454"/>
            <ac:picMk id="116" creationId="{A4BFAEB9-20E1-EEC1-F6DD-91015E1CF21D}"/>
          </ac:picMkLst>
        </pc:picChg>
        <pc:picChg chg="mod">
          <ac:chgData name="Schoch, Oliver" userId="806b1c71-cdf7-4094-9c66-3fad9671316b" providerId="ADAL" clId="{4D71A2C4-6445-40F4-906C-29D3C2BEF8F1}" dt="2022-09-23T11:11:30.805" v="1255"/>
          <ac:picMkLst>
            <pc:docMk/>
            <pc:sldMk cId="2672187026" sldId="3454"/>
            <ac:picMk id="120" creationId="{CD263DD5-CE63-AA7A-48F2-9B94EAC0ECCA}"/>
          </ac:picMkLst>
        </pc:picChg>
        <pc:picChg chg="add del mod">
          <ac:chgData name="Schoch, Oliver" userId="806b1c71-cdf7-4094-9c66-3fad9671316b" providerId="ADAL" clId="{4D71A2C4-6445-40F4-906C-29D3C2BEF8F1}" dt="2022-09-23T11:11:38.858" v="1258"/>
          <ac:picMkLst>
            <pc:docMk/>
            <pc:sldMk cId="2672187026" sldId="3454"/>
            <ac:picMk id="126" creationId="{2B5506F9-A3B2-606B-8651-099AC91FF867}"/>
          </ac:picMkLst>
        </pc:picChg>
        <pc:picChg chg="mod">
          <ac:chgData name="Schoch, Oliver" userId="806b1c71-cdf7-4094-9c66-3fad9671316b" providerId="ADAL" clId="{4D71A2C4-6445-40F4-906C-29D3C2BEF8F1}" dt="2022-09-23T11:11:30.805" v="1255"/>
          <ac:picMkLst>
            <pc:docMk/>
            <pc:sldMk cId="2672187026" sldId="3454"/>
            <ac:picMk id="130" creationId="{940139FE-C804-D5D2-4A8D-A42818CC4AFF}"/>
          </ac:picMkLst>
        </pc:picChg>
        <pc:picChg chg="mod">
          <ac:chgData name="Schoch, Oliver" userId="806b1c71-cdf7-4094-9c66-3fad9671316b" providerId="ADAL" clId="{4D71A2C4-6445-40F4-906C-29D3C2BEF8F1}" dt="2022-09-23T11:11:30.805" v="1255"/>
          <ac:picMkLst>
            <pc:docMk/>
            <pc:sldMk cId="2672187026" sldId="3454"/>
            <ac:picMk id="132" creationId="{543E5051-B5A0-D592-21CA-FB35EAE3CC93}"/>
          </ac:picMkLst>
        </pc:picChg>
        <pc:picChg chg="mod">
          <ac:chgData name="Schoch, Oliver" userId="806b1c71-cdf7-4094-9c66-3fad9671316b" providerId="ADAL" clId="{4D71A2C4-6445-40F4-906C-29D3C2BEF8F1}" dt="2022-09-23T11:11:30.805" v="1255"/>
          <ac:picMkLst>
            <pc:docMk/>
            <pc:sldMk cId="2672187026" sldId="3454"/>
            <ac:picMk id="137" creationId="{AEC92623-68D3-CF69-59F6-D080CF2073A6}"/>
          </ac:picMkLst>
        </pc:picChg>
        <pc:picChg chg="mod">
          <ac:chgData name="Schoch, Oliver" userId="806b1c71-cdf7-4094-9c66-3fad9671316b" providerId="ADAL" clId="{4D71A2C4-6445-40F4-906C-29D3C2BEF8F1}" dt="2022-09-23T11:11:52.405" v="1259"/>
          <ac:picMkLst>
            <pc:docMk/>
            <pc:sldMk cId="2672187026" sldId="3454"/>
            <ac:picMk id="153" creationId="{8E40A2CD-80C7-82F5-C220-AB4CC1CDC056}"/>
          </ac:picMkLst>
        </pc:picChg>
        <pc:picChg chg="mod">
          <ac:chgData name="Schoch, Oliver" userId="806b1c71-cdf7-4094-9c66-3fad9671316b" providerId="ADAL" clId="{4D71A2C4-6445-40F4-906C-29D3C2BEF8F1}" dt="2022-09-23T11:11:52.405" v="1259"/>
          <ac:picMkLst>
            <pc:docMk/>
            <pc:sldMk cId="2672187026" sldId="3454"/>
            <ac:picMk id="159" creationId="{5E2AE303-07FC-B8B9-DFE5-94E609DFDB85}"/>
          </ac:picMkLst>
        </pc:picChg>
        <pc:picChg chg="mod">
          <ac:chgData name="Schoch, Oliver" userId="806b1c71-cdf7-4094-9c66-3fad9671316b" providerId="ADAL" clId="{4D71A2C4-6445-40F4-906C-29D3C2BEF8F1}" dt="2022-09-23T11:11:52.405" v="1259"/>
          <ac:picMkLst>
            <pc:docMk/>
            <pc:sldMk cId="2672187026" sldId="3454"/>
            <ac:picMk id="162" creationId="{E51453AF-76D5-D532-9406-5A5AE1A97024}"/>
          </ac:picMkLst>
        </pc:picChg>
        <pc:picChg chg="mod">
          <ac:chgData name="Schoch, Oliver" userId="806b1c71-cdf7-4094-9c66-3fad9671316b" providerId="ADAL" clId="{4D71A2C4-6445-40F4-906C-29D3C2BEF8F1}" dt="2022-09-23T11:11:52.405" v="1259"/>
          <ac:picMkLst>
            <pc:docMk/>
            <pc:sldMk cId="2672187026" sldId="3454"/>
            <ac:picMk id="164" creationId="{1858A595-61E9-FCD7-A912-D3904B99F18B}"/>
          </ac:picMkLst>
        </pc:picChg>
        <pc:picChg chg="mod">
          <ac:chgData name="Schoch, Oliver" userId="806b1c71-cdf7-4094-9c66-3fad9671316b" providerId="ADAL" clId="{4D71A2C4-6445-40F4-906C-29D3C2BEF8F1}" dt="2022-09-23T11:11:52.405" v="1259"/>
          <ac:picMkLst>
            <pc:docMk/>
            <pc:sldMk cId="2672187026" sldId="3454"/>
            <ac:picMk id="168" creationId="{D5B78472-7183-23FB-2CC4-6012BE2D22A9}"/>
          </ac:picMkLst>
        </pc:picChg>
        <pc:picChg chg="mod">
          <ac:chgData name="Schoch, Oliver" userId="806b1c71-cdf7-4094-9c66-3fad9671316b" providerId="ADAL" clId="{4D71A2C4-6445-40F4-906C-29D3C2BEF8F1}" dt="2022-09-23T11:11:52.405" v="1259"/>
          <ac:picMkLst>
            <pc:docMk/>
            <pc:sldMk cId="2672187026" sldId="3454"/>
            <ac:picMk id="173" creationId="{90FBFE48-214D-355A-1A5A-54E633597516}"/>
          </ac:picMkLst>
        </pc:picChg>
        <pc:picChg chg="mod">
          <ac:chgData name="Schoch, Oliver" userId="806b1c71-cdf7-4094-9c66-3fad9671316b" providerId="ADAL" clId="{4D71A2C4-6445-40F4-906C-29D3C2BEF8F1}" dt="2022-09-23T11:11:52.405" v="1259"/>
          <ac:picMkLst>
            <pc:docMk/>
            <pc:sldMk cId="2672187026" sldId="3454"/>
            <ac:picMk id="177" creationId="{D433442A-287F-C3CA-427D-9BD0A4222863}"/>
          </ac:picMkLst>
        </pc:picChg>
        <pc:picChg chg="mod">
          <ac:chgData name="Schoch, Oliver" userId="806b1c71-cdf7-4094-9c66-3fad9671316b" providerId="ADAL" clId="{4D71A2C4-6445-40F4-906C-29D3C2BEF8F1}" dt="2022-09-23T11:11:52.405" v="1259"/>
          <ac:picMkLst>
            <pc:docMk/>
            <pc:sldMk cId="2672187026" sldId="3454"/>
            <ac:picMk id="180" creationId="{84D902FD-E7CF-5ACF-DC91-DA99A76902DB}"/>
          </ac:picMkLst>
        </pc:picChg>
        <pc:picChg chg="mod">
          <ac:chgData name="Schoch, Oliver" userId="806b1c71-cdf7-4094-9c66-3fad9671316b" providerId="ADAL" clId="{4D71A2C4-6445-40F4-906C-29D3C2BEF8F1}" dt="2022-09-23T11:11:52.405" v="1259"/>
          <ac:picMkLst>
            <pc:docMk/>
            <pc:sldMk cId="2672187026" sldId="3454"/>
            <ac:picMk id="183" creationId="{2D944A8E-06B9-D353-B97C-129EF4F7888E}"/>
          </ac:picMkLst>
        </pc:picChg>
        <pc:picChg chg="mod">
          <ac:chgData name="Schoch, Oliver" userId="806b1c71-cdf7-4094-9c66-3fad9671316b" providerId="ADAL" clId="{4D71A2C4-6445-40F4-906C-29D3C2BEF8F1}" dt="2022-09-23T11:11:52.405" v="1259"/>
          <ac:picMkLst>
            <pc:docMk/>
            <pc:sldMk cId="2672187026" sldId="3454"/>
            <ac:picMk id="186" creationId="{6CCBEB13-B79D-3FAC-8460-FE0C6166EC49}"/>
          </ac:picMkLst>
        </pc:picChg>
        <pc:picChg chg="mod">
          <ac:chgData name="Schoch, Oliver" userId="806b1c71-cdf7-4094-9c66-3fad9671316b" providerId="ADAL" clId="{4D71A2C4-6445-40F4-906C-29D3C2BEF8F1}" dt="2022-09-23T11:11:52.405" v="1259"/>
          <ac:picMkLst>
            <pc:docMk/>
            <pc:sldMk cId="2672187026" sldId="3454"/>
            <ac:picMk id="188" creationId="{6D680FE2-BFFF-D742-3311-2DB4126C310C}"/>
          </ac:picMkLst>
        </pc:picChg>
        <pc:picChg chg="mod">
          <ac:chgData name="Schoch, Oliver" userId="806b1c71-cdf7-4094-9c66-3fad9671316b" providerId="ADAL" clId="{4D71A2C4-6445-40F4-906C-29D3C2BEF8F1}" dt="2022-09-23T11:11:52.405" v="1259"/>
          <ac:picMkLst>
            <pc:docMk/>
            <pc:sldMk cId="2672187026" sldId="3454"/>
            <ac:picMk id="193" creationId="{918EAE5F-8461-0B24-CBAB-92B0C97549A5}"/>
          </ac:picMkLst>
        </pc:picChg>
        <pc:picChg chg="mod">
          <ac:chgData name="Schoch, Oliver" userId="806b1c71-cdf7-4094-9c66-3fad9671316b" providerId="ADAL" clId="{4D71A2C4-6445-40F4-906C-29D3C2BEF8F1}" dt="2022-09-23T11:11:52.405" v="1259"/>
          <ac:picMkLst>
            <pc:docMk/>
            <pc:sldMk cId="2672187026" sldId="3454"/>
            <ac:picMk id="197" creationId="{AE850FE0-8AE0-995A-4632-449BDBA60C09}"/>
          </ac:picMkLst>
        </pc:picChg>
        <pc:picChg chg="mod">
          <ac:chgData name="Schoch, Oliver" userId="806b1c71-cdf7-4094-9c66-3fad9671316b" providerId="ADAL" clId="{4D71A2C4-6445-40F4-906C-29D3C2BEF8F1}" dt="2022-09-23T11:11:52.405" v="1259"/>
          <ac:picMkLst>
            <pc:docMk/>
            <pc:sldMk cId="2672187026" sldId="3454"/>
            <ac:picMk id="201" creationId="{FD121821-55FE-610A-9992-6D7D03476989}"/>
          </ac:picMkLst>
        </pc:picChg>
        <pc:picChg chg="mod">
          <ac:chgData name="Schoch, Oliver" userId="806b1c71-cdf7-4094-9c66-3fad9671316b" providerId="ADAL" clId="{4D71A2C4-6445-40F4-906C-29D3C2BEF8F1}" dt="2022-09-23T11:11:52.405" v="1259"/>
          <ac:picMkLst>
            <pc:docMk/>
            <pc:sldMk cId="2672187026" sldId="3454"/>
            <ac:picMk id="205" creationId="{2D200C83-BD1E-1AE3-5754-2E7B3892A163}"/>
          </ac:picMkLst>
        </pc:picChg>
        <pc:picChg chg="mod">
          <ac:chgData name="Schoch, Oliver" userId="806b1c71-cdf7-4094-9c66-3fad9671316b" providerId="ADAL" clId="{4D71A2C4-6445-40F4-906C-29D3C2BEF8F1}" dt="2022-09-23T11:12:09.379" v="1265"/>
          <ac:picMkLst>
            <pc:docMk/>
            <pc:sldMk cId="2672187026" sldId="3454"/>
            <ac:picMk id="220" creationId="{66A21AA4-4D34-D6CC-394F-A3F24B7D7DA6}"/>
          </ac:picMkLst>
        </pc:picChg>
        <pc:picChg chg="mod">
          <ac:chgData name="Schoch, Oliver" userId="806b1c71-cdf7-4094-9c66-3fad9671316b" providerId="ADAL" clId="{4D71A2C4-6445-40F4-906C-29D3C2BEF8F1}" dt="2022-09-23T11:12:09.379" v="1265"/>
          <ac:picMkLst>
            <pc:docMk/>
            <pc:sldMk cId="2672187026" sldId="3454"/>
            <ac:picMk id="226" creationId="{59861B42-CF50-8984-4BE6-1C28A374235A}"/>
          </ac:picMkLst>
        </pc:picChg>
        <pc:picChg chg="mod">
          <ac:chgData name="Schoch, Oliver" userId="806b1c71-cdf7-4094-9c66-3fad9671316b" providerId="ADAL" clId="{4D71A2C4-6445-40F4-906C-29D3C2BEF8F1}" dt="2022-09-23T11:12:09.379" v="1265"/>
          <ac:picMkLst>
            <pc:docMk/>
            <pc:sldMk cId="2672187026" sldId="3454"/>
            <ac:picMk id="229" creationId="{E8BFAC84-9A9A-089D-33CC-84D7F44F6B36}"/>
          </ac:picMkLst>
        </pc:picChg>
        <pc:picChg chg="mod">
          <ac:chgData name="Schoch, Oliver" userId="806b1c71-cdf7-4094-9c66-3fad9671316b" providerId="ADAL" clId="{4D71A2C4-6445-40F4-906C-29D3C2BEF8F1}" dt="2022-09-23T11:12:09.379" v="1265"/>
          <ac:picMkLst>
            <pc:docMk/>
            <pc:sldMk cId="2672187026" sldId="3454"/>
            <ac:picMk id="231" creationId="{EB31012C-D2CE-63EE-8BE8-BB5B2FC236AA}"/>
          </ac:picMkLst>
        </pc:picChg>
        <pc:picChg chg="mod">
          <ac:chgData name="Schoch, Oliver" userId="806b1c71-cdf7-4094-9c66-3fad9671316b" providerId="ADAL" clId="{4D71A2C4-6445-40F4-906C-29D3C2BEF8F1}" dt="2022-09-23T11:12:09.379" v="1265"/>
          <ac:picMkLst>
            <pc:docMk/>
            <pc:sldMk cId="2672187026" sldId="3454"/>
            <ac:picMk id="235" creationId="{30A9A3BD-40F3-5826-DF19-98C9F9DBD80E}"/>
          </ac:picMkLst>
        </pc:picChg>
        <pc:picChg chg="mod">
          <ac:chgData name="Schoch, Oliver" userId="806b1c71-cdf7-4094-9c66-3fad9671316b" providerId="ADAL" clId="{4D71A2C4-6445-40F4-906C-29D3C2BEF8F1}" dt="2022-09-23T11:12:09.379" v="1265"/>
          <ac:picMkLst>
            <pc:docMk/>
            <pc:sldMk cId="2672187026" sldId="3454"/>
            <ac:picMk id="240" creationId="{B8DEFD1A-8AF6-ACC7-6704-DC49D9E11DB7}"/>
          </ac:picMkLst>
        </pc:picChg>
        <pc:picChg chg="mod">
          <ac:chgData name="Schoch, Oliver" userId="806b1c71-cdf7-4094-9c66-3fad9671316b" providerId="ADAL" clId="{4D71A2C4-6445-40F4-906C-29D3C2BEF8F1}" dt="2022-09-23T11:12:09.379" v="1265"/>
          <ac:picMkLst>
            <pc:docMk/>
            <pc:sldMk cId="2672187026" sldId="3454"/>
            <ac:picMk id="244" creationId="{CF502603-0896-1E7C-1175-966FC7412AC6}"/>
          </ac:picMkLst>
        </pc:picChg>
        <pc:picChg chg="mod">
          <ac:chgData name="Schoch, Oliver" userId="806b1c71-cdf7-4094-9c66-3fad9671316b" providerId="ADAL" clId="{4D71A2C4-6445-40F4-906C-29D3C2BEF8F1}" dt="2022-09-23T11:12:09.379" v="1265"/>
          <ac:picMkLst>
            <pc:docMk/>
            <pc:sldMk cId="2672187026" sldId="3454"/>
            <ac:picMk id="247" creationId="{9DDEF6F6-D2B1-A9AA-B71B-1E391D6B5D1B}"/>
          </ac:picMkLst>
        </pc:picChg>
        <pc:picChg chg="mod">
          <ac:chgData name="Schoch, Oliver" userId="806b1c71-cdf7-4094-9c66-3fad9671316b" providerId="ADAL" clId="{4D71A2C4-6445-40F4-906C-29D3C2BEF8F1}" dt="2022-09-23T11:12:09.379" v="1265"/>
          <ac:picMkLst>
            <pc:docMk/>
            <pc:sldMk cId="2672187026" sldId="3454"/>
            <ac:picMk id="250" creationId="{D243526B-D3D8-FB97-D6AC-53B70963BC51}"/>
          </ac:picMkLst>
        </pc:picChg>
        <pc:picChg chg="mod">
          <ac:chgData name="Schoch, Oliver" userId="806b1c71-cdf7-4094-9c66-3fad9671316b" providerId="ADAL" clId="{4D71A2C4-6445-40F4-906C-29D3C2BEF8F1}" dt="2022-09-23T11:12:09.379" v="1265"/>
          <ac:picMkLst>
            <pc:docMk/>
            <pc:sldMk cId="2672187026" sldId="3454"/>
            <ac:picMk id="253" creationId="{03EC2606-EA60-C8F7-829E-1C8B1766D2B4}"/>
          </ac:picMkLst>
        </pc:picChg>
        <pc:picChg chg="mod">
          <ac:chgData name="Schoch, Oliver" userId="806b1c71-cdf7-4094-9c66-3fad9671316b" providerId="ADAL" clId="{4D71A2C4-6445-40F4-906C-29D3C2BEF8F1}" dt="2022-09-23T11:12:09.379" v="1265"/>
          <ac:picMkLst>
            <pc:docMk/>
            <pc:sldMk cId="2672187026" sldId="3454"/>
            <ac:picMk id="255" creationId="{E3B06BDA-D4C5-968D-F4BF-A7F200A17075}"/>
          </ac:picMkLst>
        </pc:picChg>
        <pc:picChg chg="mod">
          <ac:chgData name="Schoch, Oliver" userId="806b1c71-cdf7-4094-9c66-3fad9671316b" providerId="ADAL" clId="{4D71A2C4-6445-40F4-906C-29D3C2BEF8F1}" dt="2022-09-23T11:12:09.379" v="1265"/>
          <ac:picMkLst>
            <pc:docMk/>
            <pc:sldMk cId="2672187026" sldId="3454"/>
            <ac:picMk id="260" creationId="{EA4C0EEA-B786-15E1-03FA-481FE64F6E3B}"/>
          </ac:picMkLst>
        </pc:picChg>
        <pc:picChg chg="mod">
          <ac:chgData name="Schoch, Oliver" userId="806b1c71-cdf7-4094-9c66-3fad9671316b" providerId="ADAL" clId="{4D71A2C4-6445-40F4-906C-29D3C2BEF8F1}" dt="2022-09-23T11:12:09.379" v="1265"/>
          <ac:picMkLst>
            <pc:docMk/>
            <pc:sldMk cId="2672187026" sldId="3454"/>
            <ac:picMk id="264" creationId="{522D827B-055D-DE80-8AC1-B4649FB6EA63}"/>
          </ac:picMkLst>
        </pc:picChg>
        <pc:picChg chg="mod">
          <ac:chgData name="Schoch, Oliver" userId="806b1c71-cdf7-4094-9c66-3fad9671316b" providerId="ADAL" clId="{4D71A2C4-6445-40F4-906C-29D3C2BEF8F1}" dt="2022-09-23T11:12:09.379" v="1265"/>
          <ac:picMkLst>
            <pc:docMk/>
            <pc:sldMk cId="2672187026" sldId="3454"/>
            <ac:picMk id="268" creationId="{6A3021B6-E2EF-05F9-242C-5DAA4004F8D1}"/>
          </ac:picMkLst>
        </pc:picChg>
        <pc:picChg chg="mod">
          <ac:chgData name="Schoch, Oliver" userId="806b1c71-cdf7-4094-9c66-3fad9671316b" providerId="ADAL" clId="{4D71A2C4-6445-40F4-906C-29D3C2BEF8F1}" dt="2022-09-23T11:12:09.379" v="1265"/>
          <ac:picMkLst>
            <pc:docMk/>
            <pc:sldMk cId="2672187026" sldId="3454"/>
            <ac:picMk id="272" creationId="{FCC92573-405C-0F41-5E45-5505E7C1669F}"/>
          </ac:picMkLst>
        </pc:picChg>
        <pc:picChg chg="mod">
          <ac:chgData name="Schoch, Oliver" userId="806b1c71-cdf7-4094-9c66-3fad9671316b" providerId="ADAL" clId="{4D71A2C4-6445-40F4-906C-29D3C2BEF8F1}" dt="2022-09-23T11:12:11.224" v="1267"/>
          <ac:picMkLst>
            <pc:docMk/>
            <pc:sldMk cId="2672187026" sldId="3454"/>
            <ac:picMk id="287" creationId="{096C1DC6-E4DE-F99F-3A75-565D558C0923}"/>
          </ac:picMkLst>
        </pc:picChg>
        <pc:picChg chg="mod">
          <ac:chgData name="Schoch, Oliver" userId="806b1c71-cdf7-4094-9c66-3fad9671316b" providerId="ADAL" clId="{4D71A2C4-6445-40F4-906C-29D3C2BEF8F1}" dt="2022-09-23T11:12:11.224" v="1267"/>
          <ac:picMkLst>
            <pc:docMk/>
            <pc:sldMk cId="2672187026" sldId="3454"/>
            <ac:picMk id="293" creationId="{29FC7E61-7248-7303-F17D-C9A5B1A2C0DA}"/>
          </ac:picMkLst>
        </pc:picChg>
        <pc:picChg chg="mod">
          <ac:chgData name="Schoch, Oliver" userId="806b1c71-cdf7-4094-9c66-3fad9671316b" providerId="ADAL" clId="{4D71A2C4-6445-40F4-906C-29D3C2BEF8F1}" dt="2022-09-23T11:12:11.224" v="1267"/>
          <ac:picMkLst>
            <pc:docMk/>
            <pc:sldMk cId="2672187026" sldId="3454"/>
            <ac:picMk id="296" creationId="{04784AE6-A418-4CED-006B-FB5E459096F3}"/>
          </ac:picMkLst>
        </pc:picChg>
        <pc:picChg chg="mod">
          <ac:chgData name="Schoch, Oliver" userId="806b1c71-cdf7-4094-9c66-3fad9671316b" providerId="ADAL" clId="{4D71A2C4-6445-40F4-906C-29D3C2BEF8F1}" dt="2022-09-23T11:12:11.224" v="1267"/>
          <ac:picMkLst>
            <pc:docMk/>
            <pc:sldMk cId="2672187026" sldId="3454"/>
            <ac:picMk id="298" creationId="{4BC63041-E52A-993A-18C6-202127F5183D}"/>
          </ac:picMkLst>
        </pc:picChg>
        <pc:picChg chg="mod">
          <ac:chgData name="Schoch, Oliver" userId="806b1c71-cdf7-4094-9c66-3fad9671316b" providerId="ADAL" clId="{4D71A2C4-6445-40F4-906C-29D3C2BEF8F1}" dt="2022-09-23T11:12:11.224" v="1267"/>
          <ac:picMkLst>
            <pc:docMk/>
            <pc:sldMk cId="2672187026" sldId="3454"/>
            <ac:picMk id="302" creationId="{78D90974-1AD7-B503-C5D8-9DFA0A668179}"/>
          </ac:picMkLst>
        </pc:picChg>
        <pc:picChg chg="mod">
          <ac:chgData name="Schoch, Oliver" userId="806b1c71-cdf7-4094-9c66-3fad9671316b" providerId="ADAL" clId="{4D71A2C4-6445-40F4-906C-29D3C2BEF8F1}" dt="2022-09-23T11:12:11.224" v="1267"/>
          <ac:picMkLst>
            <pc:docMk/>
            <pc:sldMk cId="2672187026" sldId="3454"/>
            <ac:picMk id="307" creationId="{6C04D0B7-AA75-68B1-0352-47D65D7B7232}"/>
          </ac:picMkLst>
        </pc:picChg>
        <pc:picChg chg="mod">
          <ac:chgData name="Schoch, Oliver" userId="806b1c71-cdf7-4094-9c66-3fad9671316b" providerId="ADAL" clId="{4D71A2C4-6445-40F4-906C-29D3C2BEF8F1}" dt="2022-09-23T11:12:11.224" v="1267"/>
          <ac:picMkLst>
            <pc:docMk/>
            <pc:sldMk cId="2672187026" sldId="3454"/>
            <ac:picMk id="311" creationId="{F91C2278-9039-C1BB-EE1E-79041316DA3B}"/>
          </ac:picMkLst>
        </pc:picChg>
        <pc:picChg chg="mod">
          <ac:chgData name="Schoch, Oliver" userId="806b1c71-cdf7-4094-9c66-3fad9671316b" providerId="ADAL" clId="{4D71A2C4-6445-40F4-906C-29D3C2BEF8F1}" dt="2022-09-23T11:12:11.224" v="1267"/>
          <ac:picMkLst>
            <pc:docMk/>
            <pc:sldMk cId="2672187026" sldId="3454"/>
            <ac:picMk id="314" creationId="{40214F0D-5482-3345-884C-1EF3CB154553}"/>
          </ac:picMkLst>
        </pc:picChg>
        <pc:picChg chg="mod">
          <ac:chgData name="Schoch, Oliver" userId="806b1c71-cdf7-4094-9c66-3fad9671316b" providerId="ADAL" clId="{4D71A2C4-6445-40F4-906C-29D3C2BEF8F1}" dt="2022-09-23T11:12:11.224" v="1267"/>
          <ac:picMkLst>
            <pc:docMk/>
            <pc:sldMk cId="2672187026" sldId="3454"/>
            <ac:picMk id="317" creationId="{7BB8BBD5-004D-20CF-97C6-CF524C85B8BB}"/>
          </ac:picMkLst>
        </pc:picChg>
        <pc:picChg chg="mod">
          <ac:chgData name="Schoch, Oliver" userId="806b1c71-cdf7-4094-9c66-3fad9671316b" providerId="ADAL" clId="{4D71A2C4-6445-40F4-906C-29D3C2BEF8F1}" dt="2022-09-23T11:12:11.224" v="1267"/>
          <ac:picMkLst>
            <pc:docMk/>
            <pc:sldMk cId="2672187026" sldId="3454"/>
            <ac:picMk id="320" creationId="{53ED3256-9584-AA6D-C66A-F57F2D2661EE}"/>
          </ac:picMkLst>
        </pc:picChg>
        <pc:picChg chg="mod">
          <ac:chgData name="Schoch, Oliver" userId="806b1c71-cdf7-4094-9c66-3fad9671316b" providerId="ADAL" clId="{4D71A2C4-6445-40F4-906C-29D3C2BEF8F1}" dt="2022-09-23T11:12:11.224" v="1267"/>
          <ac:picMkLst>
            <pc:docMk/>
            <pc:sldMk cId="2672187026" sldId="3454"/>
            <ac:picMk id="322" creationId="{5F902266-555C-1EB3-9F35-6C772EE49DEB}"/>
          </ac:picMkLst>
        </pc:picChg>
        <pc:picChg chg="mod">
          <ac:chgData name="Schoch, Oliver" userId="806b1c71-cdf7-4094-9c66-3fad9671316b" providerId="ADAL" clId="{4D71A2C4-6445-40F4-906C-29D3C2BEF8F1}" dt="2022-09-23T11:12:11.224" v="1267"/>
          <ac:picMkLst>
            <pc:docMk/>
            <pc:sldMk cId="2672187026" sldId="3454"/>
            <ac:picMk id="327" creationId="{EE71AD8D-C78A-7729-3A5D-E34D38261428}"/>
          </ac:picMkLst>
        </pc:picChg>
        <pc:picChg chg="mod">
          <ac:chgData name="Schoch, Oliver" userId="806b1c71-cdf7-4094-9c66-3fad9671316b" providerId="ADAL" clId="{4D71A2C4-6445-40F4-906C-29D3C2BEF8F1}" dt="2022-09-23T11:12:11.224" v="1267"/>
          <ac:picMkLst>
            <pc:docMk/>
            <pc:sldMk cId="2672187026" sldId="3454"/>
            <ac:picMk id="331" creationId="{7E891A24-0B43-39F9-E429-5F800C7EF567}"/>
          </ac:picMkLst>
        </pc:picChg>
        <pc:picChg chg="mod">
          <ac:chgData name="Schoch, Oliver" userId="806b1c71-cdf7-4094-9c66-3fad9671316b" providerId="ADAL" clId="{4D71A2C4-6445-40F4-906C-29D3C2BEF8F1}" dt="2022-09-23T11:12:11.224" v="1267"/>
          <ac:picMkLst>
            <pc:docMk/>
            <pc:sldMk cId="2672187026" sldId="3454"/>
            <ac:picMk id="335" creationId="{DF67B70C-0413-A451-CCAF-3ED5FB48F20F}"/>
          </ac:picMkLst>
        </pc:picChg>
        <pc:picChg chg="mod">
          <ac:chgData name="Schoch, Oliver" userId="806b1c71-cdf7-4094-9c66-3fad9671316b" providerId="ADAL" clId="{4D71A2C4-6445-40F4-906C-29D3C2BEF8F1}" dt="2022-09-23T11:12:11.224" v="1267"/>
          <ac:picMkLst>
            <pc:docMk/>
            <pc:sldMk cId="2672187026" sldId="3454"/>
            <ac:picMk id="339" creationId="{AE18B176-338F-4F67-14BD-7D13F6B8AA0F}"/>
          </ac:picMkLst>
        </pc:picChg>
        <pc:picChg chg="mod">
          <ac:chgData name="Schoch, Oliver" userId="806b1c71-cdf7-4094-9c66-3fad9671316b" providerId="ADAL" clId="{4D71A2C4-6445-40F4-906C-29D3C2BEF8F1}" dt="2022-09-23T11:16:31.409" v="1328"/>
          <ac:picMkLst>
            <pc:docMk/>
            <pc:sldMk cId="2672187026" sldId="3454"/>
            <ac:picMk id="344" creationId="{D5B40419-1DD6-4A54-F551-A942E1B3874E}"/>
          </ac:picMkLst>
        </pc:picChg>
        <pc:picChg chg="mod">
          <ac:chgData name="Schoch, Oliver" userId="806b1c71-cdf7-4094-9c66-3fad9671316b" providerId="ADAL" clId="{4D71A2C4-6445-40F4-906C-29D3C2BEF8F1}" dt="2022-09-23T11:16:31.409" v="1328"/>
          <ac:picMkLst>
            <pc:docMk/>
            <pc:sldMk cId="2672187026" sldId="3454"/>
            <ac:picMk id="348" creationId="{82BA22B4-A5DD-47ED-B9BA-C54E4F6C3B6C}"/>
          </ac:picMkLst>
        </pc:picChg>
        <pc:picChg chg="mod">
          <ac:chgData name="Schoch, Oliver" userId="806b1c71-cdf7-4094-9c66-3fad9671316b" providerId="ADAL" clId="{4D71A2C4-6445-40F4-906C-29D3C2BEF8F1}" dt="2022-09-23T11:16:31.409" v="1328"/>
          <ac:picMkLst>
            <pc:docMk/>
            <pc:sldMk cId="2672187026" sldId="3454"/>
            <ac:picMk id="354" creationId="{A8B6FF5F-A80E-FE88-BE2C-3A9707C6B370}"/>
          </ac:picMkLst>
        </pc:picChg>
        <pc:picChg chg="mod">
          <ac:chgData name="Schoch, Oliver" userId="806b1c71-cdf7-4094-9c66-3fad9671316b" providerId="ADAL" clId="{4D71A2C4-6445-40F4-906C-29D3C2BEF8F1}" dt="2022-09-23T11:16:31.409" v="1328"/>
          <ac:picMkLst>
            <pc:docMk/>
            <pc:sldMk cId="2672187026" sldId="3454"/>
            <ac:picMk id="358" creationId="{262E6F5C-7B34-66D3-1FDB-7FC1DE8B442C}"/>
          </ac:picMkLst>
        </pc:picChg>
        <pc:picChg chg="mod">
          <ac:chgData name="Schoch, Oliver" userId="806b1c71-cdf7-4094-9c66-3fad9671316b" providerId="ADAL" clId="{4D71A2C4-6445-40F4-906C-29D3C2BEF8F1}" dt="2022-09-23T11:16:31.409" v="1328"/>
          <ac:picMkLst>
            <pc:docMk/>
            <pc:sldMk cId="2672187026" sldId="3454"/>
            <ac:picMk id="362" creationId="{A947D868-6CDA-081F-7FC7-3A29F39D63F0}"/>
          </ac:picMkLst>
        </pc:picChg>
        <pc:picChg chg="mod">
          <ac:chgData name="Schoch, Oliver" userId="806b1c71-cdf7-4094-9c66-3fad9671316b" providerId="ADAL" clId="{4D71A2C4-6445-40F4-906C-29D3C2BEF8F1}" dt="2022-09-23T11:16:31.409" v="1328"/>
          <ac:picMkLst>
            <pc:docMk/>
            <pc:sldMk cId="2672187026" sldId="3454"/>
            <ac:picMk id="366" creationId="{3BB2DE5A-6B18-81A2-4BED-2E9757FCCC99}"/>
          </ac:picMkLst>
        </pc:picChg>
        <pc:picChg chg="mod">
          <ac:chgData name="Schoch, Oliver" userId="806b1c71-cdf7-4094-9c66-3fad9671316b" providerId="ADAL" clId="{4D71A2C4-6445-40F4-906C-29D3C2BEF8F1}" dt="2022-09-23T11:16:31.409" v="1328"/>
          <ac:picMkLst>
            <pc:docMk/>
            <pc:sldMk cId="2672187026" sldId="3454"/>
            <ac:picMk id="370" creationId="{16229A71-1953-6CD5-3EC5-D47EB9C98DFD}"/>
          </ac:picMkLst>
        </pc:picChg>
        <pc:picChg chg="mod">
          <ac:chgData name="Schoch, Oliver" userId="806b1c71-cdf7-4094-9c66-3fad9671316b" providerId="ADAL" clId="{4D71A2C4-6445-40F4-906C-29D3C2BEF8F1}" dt="2022-09-23T11:16:31.409" v="1328"/>
          <ac:picMkLst>
            <pc:docMk/>
            <pc:sldMk cId="2672187026" sldId="3454"/>
            <ac:picMk id="374" creationId="{475F2BAA-93D0-6B37-DEFC-53A964179B23}"/>
          </ac:picMkLst>
        </pc:picChg>
        <pc:picChg chg="mod">
          <ac:chgData name="Schoch, Oliver" userId="806b1c71-cdf7-4094-9c66-3fad9671316b" providerId="ADAL" clId="{4D71A2C4-6445-40F4-906C-29D3C2BEF8F1}" dt="2022-09-23T11:16:31.409" v="1328"/>
          <ac:picMkLst>
            <pc:docMk/>
            <pc:sldMk cId="2672187026" sldId="3454"/>
            <ac:picMk id="378" creationId="{568B49C5-605E-591E-8B56-CE872F7DECA2}"/>
          </ac:picMkLst>
        </pc:picChg>
        <pc:picChg chg="add del mod">
          <ac:chgData name="Schoch, Oliver" userId="806b1c71-cdf7-4094-9c66-3fad9671316b" providerId="ADAL" clId="{4D71A2C4-6445-40F4-906C-29D3C2BEF8F1}" dt="2022-09-23T11:16:39.317" v="1329"/>
          <ac:picMkLst>
            <pc:docMk/>
            <pc:sldMk cId="2672187026" sldId="3454"/>
            <ac:picMk id="379" creationId="{AE79F7EB-7AE3-F282-5EB7-4B3CE75B2DFD}"/>
          </ac:picMkLst>
        </pc:picChg>
        <pc:picChg chg="mod">
          <ac:chgData name="Schoch, Oliver" userId="806b1c71-cdf7-4094-9c66-3fad9671316b" providerId="ADAL" clId="{4D71A2C4-6445-40F4-906C-29D3C2BEF8F1}" dt="2022-09-23T11:30:54.504" v="1761" actId="2085"/>
          <ac:picMkLst>
            <pc:docMk/>
            <pc:sldMk cId="2672187026" sldId="3454"/>
            <ac:picMk id="384" creationId="{DA633816-E83C-E9CE-A84F-0BD1BA1A19EA}"/>
          </ac:picMkLst>
        </pc:picChg>
        <pc:picChg chg="mod topLvl">
          <ac:chgData name="Schoch, Oliver" userId="806b1c71-cdf7-4094-9c66-3fad9671316b" providerId="ADAL" clId="{4D71A2C4-6445-40F4-906C-29D3C2BEF8F1}" dt="2022-09-23T11:24:17.807" v="1649" actId="403"/>
          <ac:picMkLst>
            <pc:docMk/>
            <pc:sldMk cId="2672187026" sldId="3454"/>
            <ac:picMk id="388" creationId="{54E2B323-C4F9-8525-2CCB-79DE31E94084}"/>
          </ac:picMkLst>
        </pc:picChg>
        <pc:picChg chg="mod">
          <ac:chgData name="Schoch, Oliver" userId="806b1c71-cdf7-4094-9c66-3fad9671316b" providerId="ADAL" clId="{4D71A2C4-6445-40F4-906C-29D3C2BEF8F1}" dt="2022-09-23T11:25:16.830" v="1664" actId="1076"/>
          <ac:picMkLst>
            <pc:docMk/>
            <pc:sldMk cId="2672187026" sldId="3454"/>
            <ac:picMk id="394" creationId="{09ADCD85-A75B-3102-DE11-56A531228152}"/>
          </ac:picMkLst>
        </pc:picChg>
        <pc:picChg chg="mod">
          <ac:chgData name="Schoch, Oliver" userId="806b1c71-cdf7-4094-9c66-3fad9671316b" providerId="ADAL" clId="{4D71A2C4-6445-40F4-906C-29D3C2BEF8F1}" dt="2022-09-23T11:24:17.807" v="1649" actId="403"/>
          <ac:picMkLst>
            <pc:docMk/>
            <pc:sldMk cId="2672187026" sldId="3454"/>
            <ac:picMk id="398" creationId="{485F0728-CAFC-683C-D1A4-DE550001B1B3}"/>
          </ac:picMkLst>
        </pc:picChg>
        <pc:picChg chg="mod">
          <ac:chgData name="Schoch, Oliver" userId="806b1c71-cdf7-4094-9c66-3fad9671316b" providerId="ADAL" clId="{4D71A2C4-6445-40F4-906C-29D3C2BEF8F1}" dt="2022-09-23T11:28:49.923" v="1713" actId="1076"/>
          <ac:picMkLst>
            <pc:docMk/>
            <pc:sldMk cId="2672187026" sldId="3454"/>
            <ac:picMk id="402" creationId="{72752204-9B33-4DFB-11F0-F68AED8A4A7D}"/>
          </ac:picMkLst>
        </pc:picChg>
        <pc:picChg chg="mod">
          <ac:chgData name="Schoch, Oliver" userId="806b1c71-cdf7-4094-9c66-3fad9671316b" providerId="ADAL" clId="{4D71A2C4-6445-40F4-906C-29D3C2BEF8F1}" dt="2022-09-23T11:24:17.807" v="1649" actId="403"/>
          <ac:picMkLst>
            <pc:docMk/>
            <pc:sldMk cId="2672187026" sldId="3454"/>
            <ac:picMk id="406" creationId="{EF05841B-1367-1515-D9E1-DFDDB4CE277D}"/>
          </ac:picMkLst>
        </pc:picChg>
        <pc:picChg chg="mod topLvl">
          <ac:chgData name="Schoch, Oliver" userId="806b1c71-cdf7-4094-9c66-3fad9671316b" providerId="ADAL" clId="{4D71A2C4-6445-40F4-906C-29D3C2BEF8F1}" dt="2022-09-26T09:16:08.135" v="4731" actId="164"/>
          <ac:picMkLst>
            <pc:docMk/>
            <pc:sldMk cId="2672187026" sldId="3454"/>
            <ac:picMk id="410" creationId="{0D31824A-4EBA-1923-89C4-CE89F49DCA7E}"/>
          </ac:picMkLst>
        </pc:picChg>
        <pc:picChg chg="mod">
          <ac:chgData name="Schoch, Oliver" userId="806b1c71-cdf7-4094-9c66-3fad9671316b" providerId="ADAL" clId="{4D71A2C4-6445-40F4-906C-29D3C2BEF8F1}" dt="2022-09-23T11:29:10.897" v="1716" actId="1076"/>
          <ac:picMkLst>
            <pc:docMk/>
            <pc:sldMk cId="2672187026" sldId="3454"/>
            <ac:picMk id="414" creationId="{F31B7F01-2C04-2D7C-4949-5BD3F7327A67}"/>
          </ac:picMkLst>
        </pc:picChg>
        <pc:picChg chg="mod topLvl">
          <ac:chgData name="Schoch, Oliver" userId="806b1c71-cdf7-4094-9c66-3fad9671316b" providerId="ADAL" clId="{4D71A2C4-6445-40F4-906C-29D3C2BEF8F1}" dt="2022-09-26T09:16:02.773" v="4730" actId="164"/>
          <ac:picMkLst>
            <pc:docMk/>
            <pc:sldMk cId="2672187026" sldId="3454"/>
            <ac:picMk id="418" creationId="{7F330BDE-2A7F-D7C7-68D6-52503E0974A9}"/>
          </ac:picMkLst>
        </pc:picChg>
        <pc:picChg chg="add mod">
          <ac:chgData name="Schoch, Oliver" userId="806b1c71-cdf7-4094-9c66-3fad9671316b" providerId="ADAL" clId="{4D71A2C4-6445-40F4-906C-29D3C2BEF8F1}" dt="2022-09-23T11:24:17.807" v="1649" actId="403"/>
          <ac:picMkLst>
            <pc:docMk/>
            <pc:sldMk cId="2672187026" sldId="3454"/>
            <ac:picMk id="419" creationId="{829271B4-D38B-350E-062A-985BB58278DD}"/>
          </ac:picMkLst>
        </pc:picChg>
        <pc:picChg chg="del mod">
          <ac:chgData name="Schoch, Oliver" userId="806b1c71-cdf7-4094-9c66-3fad9671316b" providerId="ADAL" clId="{4D71A2C4-6445-40F4-906C-29D3C2BEF8F1}" dt="2022-09-23T11:31:08.689" v="1764" actId="478"/>
          <ac:picMkLst>
            <pc:docMk/>
            <pc:sldMk cId="2672187026" sldId="3454"/>
            <ac:picMk id="458" creationId="{AE6E1480-92CB-2BE0-4A62-65927D46B8B9}"/>
          </ac:picMkLst>
        </pc:picChg>
        <pc:picChg chg="del mod">
          <ac:chgData name="Schoch, Oliver" userId="806b1c71-cdf7-4094-9c66-3fad9671316b" providerId="ADAL" clId="{4D71A2C4-6445-40F4-906C-29D3C2BEF8F1}" dt="2022-09-23T11:48:08.644" v="2891" actId="478"/>
          <ac:picMkLst>
            <pc:docMk/>
            <pc:sldMk cId="2672187026" sldId="3454"/>
            <ac:picMk id="469" creationId="{8E4DE420-5F9D-4EF3-A3A2-A06AD32384D3}"/>
          </ac:picMkLst>
        </pc:picChg>
        <pc:picChg chg="add del mod">
          <ac:chgData name="Schoch, Oliver" userId="806b1c71-cdf7-4094-9c66-3fad9671316b" providerId="ADAL" clId="{4D71A2C4-6445-40F4-906C-29D3C2BEF8F1}" dt="2022-09-23T11:31:52.513" v="1770"/>
          <ac:picMkLst>
            <pc:docMk/>
            <pc:sldMk cId="2672187026" sldId="3454"/>
            <ac:picMk id="1026" creationId="{A39E2A30-598F-6CB0-26F2-FC5F701F8210}"/>
          </ac:picMkLst>
        </pc:picChg>
        <pc:picChg chg="add mod">
          <ac:chgData name="Schoch, Oliver" userId="806b1c71-cdf7-4094-9c66-3fad9671316b" providerId="ADAL" clId="{4D71A2C4-6445-40F4-906C-29D3C2BEF8F1}" dt="2022-09-23T11:47:49.762" v="2862" actId="1037"/>
          <ac:picMkLst>
            <pc:docMk/>
            <pc:sldMk cId="2672187026" sldId="3454"/>
            <ac:picMk id="1028" creationId="{8FF6E2E4-C3E7-9B56-9066-6A70EBE8FE6E}"/>
          </ac:picMkLst>
        </pc:picChg>
        <pc:cxnChg chg="add del mod">
          <ac:chgData name="Schoch, Oliver" userId="806b1c71-cdf7-4094-9c66-3fad9671316b" providerId="ADAL" clId="{4D71A2C4-6445-40F4-906C-29D3C2BEF8F1}" dt="2022-09-23T11:11:30.768" v="1254"/>
          <ac:cxnSpMkLst>
            <pc:docMk/>
            <pc:sldMk cId="2672187026" sldId="3454"/>
            <ac:cxnSpMk id="6" creationId="{EA063660-8FB3-D1AC-E2D7-2B5CCFF0471E}"/>
          </ac:cxnSpMkLst>
        </pc:cxnChg>
        <pc:cxnChg chg="mod">
          <ac:chgData name="Schoch, Oliver" userId="806b1c71-cdf7-4094-9c66-3fad9671316b" providerId="ADAL" clId="{4D71A2C4-6445-40F4-906C-29D3C2BEF8F1}" dt="2022-09-23T11:11:26.554" v="1253"/>
          <ac:cxnSpMkLst>
            <pc:docMk/>
            <pc:sldMk cId="2672187026" sldId="3454"/>
            <ac:cxnSpMk id="8" creationId="{13E5F6C3-BC7A-F406-3C5D-8EACA8AFF8D6}"/>
          </ac:cxnSpMkLst>
        </pc:cxnChg>
        <pc:cxnChg chg="mod">
          <ac:chgData name="Schoch, Oliver" userId="806b1c71-cdf7-4094-9c66-3fad9671316b" providerId="ADAL" clId="{4D71A2C4-6445-40F4-906C-29D3C2BEF8F1}" dt="2022-09-23T11:11:26.554" v="1253"/>
          <ac:cxnSpMkLst>
            <pc:docMk/>
            <pc:sldMk cId="2672187026" sldId="3454"/>
            <ac:cxnSpMk id="13" creationId="{4C872088-0B3D-98A1-8258-940FCDE31364}"/>
          </ac:cxnSpMkLst>
        </pc:cxnChg>
        <pc:cxnChg chg="mod">
          <ac:chgData name="Schoch, Oliver" userId="806b1c71-cdf7-4094-9c66-3fad9671316b" providerId="ADAL" clId="{4D71A2C4-6445-40F4-906C-29D3C2BEF8F1}" dt="2022-09-23T11:11:26.554" v="1253"/>
          <ac:cxnSpMkLst>
            <pc:docMk/>
            <pc:sldMk cId="2672187026" sldId="3454"/>
            <ac:cxnSpMk id="18" creationId="{6B6B4F61-CABC-E1D5-C85A-686F9E44B841}"/>
          </ac:cxnSpMkLst>
        </pc:cxnChg>
        <pc:cxnChg chg="mod">
          <ac:chgData name="Schoch, Oliver" userId="806b1c71-cdf7-4094-9c66-3fad9671316b" providerId="ADAL" clId="{4D71A2C4-6445-40F4-906C-29D3C2BEF8F1}" dt="2022-09-23T11:11:26.554" v="1253"/>
          <ac:cxnSpMkLst>
            <pc:docMk/>
            <pc:sldMk cId="2672187026" sldId="3454"/>
            <ac:cxnSpMk id="24" creationId="{956B082A-42F0-C1BE-F459-4CD2D52765EC}"/>
          </ac:cxnSpMkLst>
        </pc:cxnChg>
        <pc:cxnChg chg="mod">
          <ac:chgData name="Schoch, Oliver" userId="806b1c71-cdf7-4094-9c66-3fad9671316b" providerId="ADAL" clId="{4D71A2C4-6445-40F4-906C-29D3C2BEF8F1}" dt="2022-09-23T11:11:26.554" v="1253"/>
          <ac:cxnSpMkLst>
            <pc:docMk/>
            <pc:sldMk cId="2672187026" sldId="3454"/>
            <ac:cxnSpMk id="30" creationId="{4399E2D0-C9A6-C88D-A6D7-3412AD2FCB5A}"/>
          </ac:cxnSpMkLst>
        </pc:cxnChg>
        <pc:cxnChg chg="mod">
          <ac:chgData name="Schoch, Oliver" userId="806b1c71-cdf7-4094-9c66-3fad9671316b" providerId="ADAL" clId="{4D71A2C4-6445-40F4-906C-29D3C2BEF8F1}" dt="2022-09-23T11:11:26.554" v="1253"/>
          <ac:cxnSpMkLst>
            <pc:docMk/>
            <pc:sldMk cId="2672187026" sldId="3454"/>
            <ac:cxnSpMk id="32" creationId="{7EAF00B7-BC74-B809-0071-0F534279B6CD}"/>
          </ac:cxnSpMkLst>
        </pc:cxnChg>
        <pc:cxnChg chg="mod">
          <ac:chgData name="Schoch, Oliver" userId="806b1c71-cdf7-4094-9c66-3fad9671316b" providerId="ADAL" clId="{4D71A2C4-6445-40F4-906C-29D3C2BEF8F1}" dt="2022-09-23T11:11:26.554" v="1253"/>
          <ac:cxnSpMkLst>
            <pc:docMk/>
            <pc:sldMk cId="2672187026" sldId="3454"/>
            <ac:cxnSpMk id="37" creationId="{E80559A4-B558-63E6-0055-197243C48916}"/>
          </ac:cxnSpMkLst>
        </pc:cxnChg>
        <pc:cxnChg chg="mod">
          <ac:chgData name="Schoch, Oliver" userId="806b1c71-cdf7-4094-9c66-3fad9671316b" providerId="ADAL" clId="{4D71A2C4-6445-40F4-906C-29D3C2BEF8F1}" dt="2022-09-23T11:11:26.554" v="1253"/>
          <ac:cxnSpMkLst>
            <pc:docMk/>
            <pc:sldMk cId="2672187026" sldId="3454"/>
            <ac:cxnSpMk id="41" creationId="{8CE85647-D461-446A-EC06-A523364EB122}"/>
          </ac:cxnSpMkLst>
        </pc:cxnChg>
        <pc:cxnChg chg="mod">
          <ac:chgData name="Schoch, Oliver" userId="806b1c71-cdf7-4094-9c66-3fad9671316b" providerId="ADAL" clId="{4D71A2C4-6445-40F4-906C-29D3C2BEF8F1}" dt="2022-09-23T11:11:26.554" v="1253"/>
          <ac:cxnSpMkLst>
            <pc:docMk/>
            <pc:sldMk cId="2672187026" sldId="3454"/>
            <ac:cxnSpMk id="44" creationId="{F2A41ADF-BD97-BDB9-C894-DFD6A14764A7}"/>
          </ac:cxnSpMkLst>
        </pc:cxnChg>
        <pc:cxnChg chg="mod">
          <ac:chgData name="Schoch, Oliver" userId="806b1c71-cdf7-4094-9c66-3fad9671316b" providerId="ADAL" clId="{4D71A2C4-6445-40F4-906C-29D3C2BEF8F1}" dt="2022-09-23T11:11:26.554" v="1253"/>
          <ac:cxnSpMkLst>
            <pc:docMk/>
            <pc:sldMk cId="2672187026" sldId="3454"/>
            <ac:cxnSpMk id="48" creationId="{C4F900CF-7C47-DD9C-2CDF-80F18B3A8A12}"/>
          </ac:cxnSpMkLst>
        </pc:cxnChg>
        <pc:cxnChg chg="mod">
          <ac:chgData name="Schoch, Oliver" userId="806b1c71-cdf7-4094-9c66-3fad9671316b" providerId="ADAL" clId="{4D71A2C4-6445-40F4-906C-29D3C2BEF8F1}" dt="2022-09-23T11:11:26.554" v="1253"/>
          <ac:cxnSpMkLst>
            <pc:docMk/>
            <pc:sldMk cId="2672187026" sldId="3454"/>
            <ac:cxnSpMk id="55" creationId="{D9F1B3B7-57ED-B01C-6132-8A527FE3C72D}"/>
          </ac:cxnSpMkLst>
        </pc:cxnChg>
        <pc:cxnChg chg="mod">
          <ac:chgData name="Schoch, Oliver" userId="806b1c71-cdf7-4094-9c66-3fad9671316b" providerId="ADAL" clId="{4D71A2C4-6445-40F4-906C-29D3C2BEF8F1}" dt="2022-09-23T11:11:26.554" v="1253"/>
          <ac:cxnSpMkLst>
            <pc:docMk/>
            <pc:sldMk cId="2672187026" sldId="3454"/>
            <ac:cxnSpMk id="58" creationId="{A181CC62-4363-BC44-32E2-9CC0A030EF91}"/>
          </ac:cxnSpMkLst>
        </pc:cxnChg>
        <pc:cxnChg chg="mod">
          <ac:chgData name="Schoch, Oliver" userId="806b1c71-cdf7-4094-9c66-3fad9671316b" providerId="ADAL" clId="{4D71A2C4-6445-40F4-906C-29D3C2BEF8F1}" dt="2022-09-23T11:11:26.554" v="1253"/>
          <ac:cxnSpMkLst>
            <pc:docMk/>
            <pc:sldMk cId="2672187026" sldId="3454"/>
            <ac:cxnSpMk id="62" creationId="{12242F20-65F8-466D-D8AB-8000708462CE}"/>
          </ac:cxnSpMkLst>
        </pc:cxnChg>
        <pc:cxnChg chg="mod">
          <ac:chgData name="Schoch, Oliver" userId="806b1c71-cdf7-4094-9c66-3fad9671316b" providerId="ADAL" clId="{4D71A2C4-6445-40F4-906C-29D3C2BEF8F1}" dt="2022-09-23T11:11:26.554" v="1253"/>
          <ac:cxnSpMkLst>
            <pc:docMk/>
            <pc:sldMk cId="2672187026" sldId="3454"/>
            <ac:cxnSpMk id="68" creationId="{0568E2CE-E9BD-471F-3341-5949AD977602}"/>
          </ac:cxnSpMkLst>
        </pc:cxnChg>
        <pc:cxnChg chg="add del mod">
          <ac:chgData name="Schoch, Oliver" userId="806b1c71-cdf7-4094-9c66-3fad9671316b" providerId="ADAL" clId="{4D71A2C4-6445-40F4-906C-29D3C2BEF8F1}" dt="2022-09-23T11:11:38.858" v="1258"/>
          <ac:cxnSpMkLst>
            <pc:docMk/>
            <pc:sldMk cId="2672187026" sldId="3454"/>
            <ac:cxnSpMk id="72" creationId="{58B590B7-E98A-7A90-6B9B-5A32BFAD7EF3}"/>
          </ac:cxnSpMkLst>
        </pc:cxnChg>
        <pc:cxnChg chg="mod">
          <ac:chgData name="Schoch, Oliver" userId="806b1c71-cdf7-4094-9c66-3fad9671316b" providerId="ADAL" clId="{4D71A2C4-6445-40F4-906C-29D3C2BEF8F1}" dt="2022-09-23T11:11:30.805" v="1255"/>
          <ac:cxnSpMkLst>
            <pc:docMk/>
            <pc:sldMk cId="2672187026" sldId="3454"/>
            <ac:cxnSpMk id="74" creationId="{F7461030-F901-70D8-1EE4-CB1833223BA8}"/>
          </ac:cxnSpMkLst>
        </pc:cxnChg>
        <pc:cxnChg chg="mod">
          <ac:chgData name="Schoch, Oliver" userId="806b1c71-cdf7-4094-9c66-3fad9671316b" providerId="ADAL" clId="{4D71A2C4-6445-40F4-906C-29D3C2BEF8F1}" dt="2022-09-23T11:11:30.805" v="1255"/>
          <ac:cxnSpMkLst>
            <pc:docMk/>
            <pc:sldMk cId="2672187026" sldId="3454"/>
            <ac:cxnSpMk id="79" creationId="{1B689C6B-8B61-44F5-1D47-94A7A5365788}"/>
          </ac:cxnSpMkLst>
        </pc:cxnChg>
        <pc:cxnChg chg="mod">
          <ac:chgData name="Schoch, Oliver" userId="806b1c71-cdf7-4094-9c66-3fad9671316b" providerId="ADAL" clId="{4D71A2C4-6445-40F4-906C-29D3C2BEF8F1}" dt="2022-09-23T11:11:30.805" v="1255"/>
          <ac:cxnSpMkLst>
            <pc:docMk/>
            <pc:sldMk cId="2672187026" sldId="3454"/>
            <ac:cxnSpMk id="84" creationId="{30F70BC6-2A76-498F-B966-0D94C8DA2460}"/>
          </ac:cxnSpMkLst>
        </pc:cxnChg>
        <pc:cxnChg chg="mod">
          <ac:chgData name="Schoch, Oliver" userId="806b1c71-cdf7-4094-9c66-3fad9671316b" providerId="ADAL" clId="{4D71A2C4-6445-40F4-906C-29D3C2BEF8F1}" dt="2022-09-23T11:11:30.805" v="1255"/>
          <ac:cxnSpMkLst>
            <pc:docMk/>
            <pc:sldMk cId="2672187026" sldId="3454"/>
            <ac:cxnSpMk id="90" creationId="{BC3D55B3-AF18-9DC3-1C36-7D07EAC5BE66}"/>
          </ac:cxnSpMkLst>
        </pc:cxnChg>
        <pc:cxnChg chg="mod">
          <ac:chgData name="Schoch, Oliver" userId="806b1c71-cdf7-4094-9c66-3fad9671316b" providerId="ADAL" clId="{4D71A2C4-6445-40F4-906C-29D3C2BEF8F1}" dt="2022-09-23T11:11:30.805" v="1255"/>
          <ac:cxnSpMkLst>
            <pc:docMk/>
            <pc:sldMk cId="2672187026" sldId="3454"/>
            <ac:cxnSpMk id="96" creationId="{91990273-CDDB-79A6-242D-A9CCD4234DCE}"/>
          </ac:cxnSpMkLst>
        </pc:cxnChg>
        <pc:cxnChg chg="mod">
          <ac:chgData name="Schoch, Oliver" userId="806b1c71-cdf7-4094-9c66-3fad9671316b" providerId="ADAL" clId="{4D71A2C4-6445-40F4-906C-29D3C2BEF8F1}" dt="2022-09-23T11:11:30.805" v="1255"/>
          <ac:cxnSpMkLst>
            <pc:docMk/>
            <pc:sldMk cId="2672187026" sldId="3454"/>
            <ac:cxnSpMk id="98" creationId="{35498216-5993-A699-D97A-F8A0559A766D}"/>
          </ac:cxnSpMkLst>
        </pc:cxnChg>
        <pc:cxnChg chg="mod">
          <ac:chgData name="Schoch, Oliver" userId="806b1c71-cdf7-4094-9c66-3fad9671316b" providerId="ADAL" clId="{4D71A2C4-6445-40F4-906C-29D3C2BEF8F1}" dt="2022-09-23T11:11:30.805" v="1255"/>
          <ac:cxnSpMkLst>
            <pc:docMk/>
            <pc:sldMk cId="2672187026" sldId="3454"/>
            <ac:cxnSpMk id="103" creationId="{6010D3EA-F0BC-964B-D51C-6CED35CBC001}"/>
          </ac:cxnSpMkLst>
        </pc:cxnChg>
        <pc:cxnChg chg="mod">
          <ac:chgData name="Schoch, Oliver" userId="806b1c71-cdf7-4094-9c66-3fad9671316b" providerId="ADAL" clId="{4D71A2C4-6445-40F4-906C-29D3C2BEF8F1}" dt="2022-09-23T11:11:30.805" v="1255"/>
          <ac:cxnSpMkLst>
            <pc:docMk/>
            <pc:sldMk cId="2672187026" sldId="3454"/>
            <ac:cxnSpMk id="107" creationId="{FE69D860-7905-76A1-C07F-8D2495056106}"/>
          </ac:cxnSpMkLst>
        </pc:cxnChg>
        <pc:cxnChg chg="mod">
          <ac:chgData name="Schoch, Oliver" userId="806b1c71-cdf7-4094-9c66-3fad9671316b" providerId="ADAL" clId="{4D71A2C4-6445-40F4-906C-29D3C2BEF8F1}" dt="2022-09-23T11:11:30.805" v="1255"/>
          <ac:cxnSpMkLst>
            <pc:docMk/>
            <pc:sldMk cId="2672187026" sldId="3454"/>
            <ac:cxnSpMk id="110" creationId="{3F3B56C0-7DAC-101E-B130-354CB06E4913}"/>
          </ac:cxnSpMkLst>
        </pc:cxnChg>
        <pc:cxnChg chg="mod">
          <ac:chgData name="Schoch, Oliver" userId="806b1c71-cdf7-4094-9c66-3fad9671316b" providerId="ADAL" clId="{4D71A2C4-6445-40F4-906C-29D3C2BEF8F1}" dt="2022-09-23T11:11:30.805" v="1255"/>
          <ac:cxnSpMkLst>
            <pc:docMk/>
            <pc:sldMk cId="2672187026" sldId="3454"/>
            <ac:cxnSpMk id="114" creationId="{05703176-B3AF-D51E-25DA-FE135828076E}"/>
          </ac:cxnSpMkLst>
        </pc:cxnChg>
        <pc:cxnChg chg="mod">
          <ac:chgData name="Schoch, Oliver" userId="806b1c71-cdf7-4094-9c66-3fad9671316b" providerId="ADAL" clId="{4D71A2C4-6445-40F4-906C-29D3C2BEF8F1}" dt="2022-09-23T11:11:30.805" v="1255"/>
          <ac:cxnSpMkLst>
            <pc:docMk/>
            <pc:sldMk cId="2672187026" sldId="3454"/>
            <ac:cxnSpMk id="121" creationId="{09544C1C-5711-91B2-A7BD-A0A0EAD205E3}"/>
          </ac:cxnSpMkLst>
        </pc:cxnChg>
        <pc:cxnChg chg="mod">
          <ac:chgData name="Schoch, Oliver" userId="806b1c71-cdf7-4094-9c66-3fad9671316b" providerId="ADAL" clId="{4D71A2C4-6445-40F4-906C-29D3C2BEF8F1}" dt="2022-09-23T11:11:30.805" v="1255"/>
          <ac:cxnSpMkLst>
            <pc:docMk/>
            <pc:sldMk cId="2672187026" sldId="3454"/>
            <ac:cxnSpMk id="124" creationId="{B5ADF617-92D4-A377-FC4B-693D92304337}"/>
          </ac:cxnSpMkLst>
        </pc:cxnChg>
        <pc:cxnChg chg="mod">
          <ac:chgData name="Schoch, Oliver" userId="806b1c71-cdf7-4094-9c66-3fad9671316b" providerId="ADAL" clId="{4D71A2C4-6445-40F4-906C-29D3C2BEF8F1}" dt="2022-09-23T11:11:30.805" v="1255"/>
          <ac:cxnSpMkLst>
            <pc:docMk/>
            <pc:sldMk cId="2672187026" sldId="3454"/>
            <ac:cxnSpMk id="128" creationId="{9E323777-3B2A-1AB6-EA19-36BCAFFD6A89}"/>
          </ac:cxnSpMkLst>
        </pc:cxnChg>
        <pc:cxnChg chg="mod">
          <ac:chgData name="Schoch, Oliver" userId="806b1c71-cdf7-4094-9c66-3fad9671316b" providerId="ADAL" clId="{4D71A2C4-6445-40F4-906C-29D3C2BEF8F1}" dt="2022-09-23T11:11:30.805" v="1255"/>
          <ac:cxnSpMkLst>
            <pc:docMk/>
            <pc:sldMk cId="2672187026" sldId="3454"/>
            <ac:cxnSpMk id="134" creationId="{1C09A8FD-D91D-281C-28B4-E8F88537FFB4}"/>
          </ac:cxnSpMkLst>
        </pc:cxnChg>
        <pc:cxnChg chg="mod">
          <ac:chgData name="Schoch, Oliver" userId="806b1c71-cdf7-4094-9c66-3fad9671316b" providerId="ADAL" clId="{4D71A2C4-6445-40F4-906C-29D3C2BEF8F1}" dt="2022-09-23T11:11:52.405" v="1259"/>
          <ac:cxnSpMkLst>
            <pc:docMk/>
            <pc:sldMk cId="2672187026" sldId="3454"/>
            <ac:cxnSpMk id="140" creationId="{9A53191F-080E-9E07-BC9A-5A995FC6503A}"/>
          </ac:cxnSpMkLst>
        </pc:cxnChg>
        <pc:cxnChg chg="mod">
          <ac:chgData name="Schoch, Oliver" userId="806b1c71-cdf7-4094-9c66-3fad9671316b" providerId="ADAL" clId="{4D71A2C4-6445-40F4-906C-29D3C2BEF8F1}" dt="2022-09-23T11:11:52.405" v="1259"/>
          <ac:cxnSpMkLst>
            <pc:docMk/>
            <pc:sldMk cId="2672187026" sldId="3454"/>
            <ac:cxnSpMk id="156" creationId="{9B320005-58A5-D642-2121-B53D6C252C39}"/>
          </ac:cxnSpMkLst>
        </pc:cxnChg>
        <pc:cxnChg chg="mod">
          <ac:chgData name="Schoch, Oliver" userId="806b1c71-cdf7-4094-9c66-3fad9671316b" providerId="ADAL" clId="{4D71A2C4-6445-40F4-906C-29D3C2BEF8F1}" dt="2022-09-23T11:11:52.405" v="1259"/>
          <ac:cxnSpMkLst>
            <pc:docMk/>
            <pc:sldMk cId="2672187026" sldId="3454"/>
            <ac:cxnSpMk id="160" creationId="{58E9EF52-DA81-8044-0CE5-76DCEF5F57D7}"/>
          </ac:cxnSpMkLst>
        </pc:cxnChg>
        <pc:cxnChg chg="mod">
          <ac:chgData name="Schoch, Oliver" userId="806b1c71-cdf7-4094-9c66-3fad9671316b" providerId="ADAL" clId="{4D71A2C4-6445-40F4-906C-29D3C2BEF8F1}" dt="2022-09-23T11:11:52.405" v="1259"/>
          <ac:cxnSpMkLst>
            <pc:docMk/>
            <pc:sldMk cId="2672187026" sldId="3454"/>
            <ac:cxnSpMk id="165" creationId="{2EC3209E-28C2-F6D2-92FD-7D0EFC817194}"/>
          </ac:cxnSpMkLst>
        </pc:cxnChg>
        <pc:cxnChg chg="mod">
          <ac:chgData name="Schoch, Oliver" userId="806b1c71-cdf7-4094-9c66-3fad9671316b" providerId="ADAL" clId="{4D71A2C4-6445-40F4-906C-29D3C2BEF8F1}" dt="2022-09-23T11:11:52.405" v="1259"/>
          <ac:cxnSpMkLst>
            <pc:docMk/>
            <pc:sldMk cId="2672187026" sldId="3454"/>
            <ac:cxnSpMk id="169" creationId="{F92AAD44-B8C6-4DE3-C7A7-FFBB2A21202E}"/>
          </ac:cxnSpMkLst>
        </pc:cxnChg>
        <pc:cxnChg chg="mod">
          <ac:chgData name="Schoch, Oliver" userId="806b1c71-cdf7-4094-9c66-3fad9671316b" providerId="ADAL" clId="{4D71A2C4-6445-40F4-906C-29D3C2BEF8F1}" dt="2022-09-23T11:11:52.405" v="1259"/>
          <ac:cxnSpMkLst>
            <pc:docMk/>
            <pc:sldMk cId="2672187026" sldId="3454"/>
            <ac:cxnSpMk id="171" creationId="{60CAB7B6-4A00-A1CE-97CE-D6E2D34C5FC7}"/>
          </ac:cxnSpMkLst>
        </pc:cxnChg>
        <pc:cxnChg chg="mod">
          <ac:chgData name="Schoch, Oliver" userId="806b1c71-cdf7-4094-9c66-3fad9671316b" providerId="ADAL" clId="{4D71A2C4-6445-40F4-906C-29D3C2BEF8F1}" dt="2022-09-23T11:11:52.405" v="1259"/>
          <ac:cxnSpMkLst>
            <pc:docMk/>
            <pc:sldMk cId="2672187026" sldId="3454"/>
            <ac:cxnSpMk id="175" creationId="{1699994B-5170-3C2E-52E0-CE0D3DAEB5F4}"/>
          </ac:cxnSpMkLst>
        </pc:cxnChg>
        <pc:cxnChg chg="mod">
          <ac:chgData name="Schoch, Oliver" userId="806b1c71-cdf7-4094-9c66-3fad9671316b" providerId="ADAL" clId="{4D71A2C4-6445-40F4-906C-29D3C2BEF8F1}" dt="2022-09-23T11:11:52.405" v="1259"/>
          <ac:cxnSpMkLst>
            <pc:docMk/>
            <pc:sldMk cId="2672187026" sldId="3454"/>
            <ac:cxnSpMk id="179" creationId="{EC1FA489-518D-477F-E6E5-EE3AE42FF34B}"/>
          </ac:cxnSpMkLst>
        </pc:cxnChg>
        <pc:cxnChg chg="mod">
          <ac:chgData name="Schoch, Oliver" userId="806b1c71-cdf7-4094-9c66-3fad9671316b" providerId="ADAL" clId="{4D71A2C4-6445-40F4-906C-29D3C2BEF8F1}" dt="2022-09-23T11:11:52.405" v="1259"/>
          <ac:cxnSpMkLst>
            <pc:docMk/>
            <pc:sldMk cId="2672187026" sldId="3454"/>
            <ac:cxnSpMk id="182" creationId="{2FDD3018-859F-1F7C-4DDB-78354DD97663}"/>
          </ac:cxnSpMkLst>
        </pc:cxnChg>
        <pc:cxnChg chg="mod">
          <ac:chgData name="Schoch, Oliver" userId="806b1c71-cdf7-4094-9c66-3fad9671316b" providerId="ADAL" clId="{4D71A2C4-6445-40F4-906C-29D3C2BEF8F1}" dt="2022-09-23T11:11:52.405" v="1259"/>
          <ac:cxnSpMkLst>
            <pc:docMk/>
            <pc:sldMk cId="2672187026" sldId="3454"/>
            <ac:cxnSpMk id="184" creationId="{4C7AD2E7-0C72-E693-DD3A-A0D8A75A968E}"/>
          </ac:cxnSpMkLst>
        </pc:cxnChg>
        <pc:cxnChg chg="mod">
          <ac:chgData name="Schoch, Oliver" userId="806b1c71-cdf7-4094-9c66-3fad9671316b" providerId="ADAL" clId="{4D71A2C4-6445-40F4-906C-29D3C2BEF8F1}" dt="2022-09-23T11:11:52.405" v="1259"/>
          <ac:cxnSpMkLst>
            <pc:docMk/>
            <pc:sldMk cId="2672187026" sldId="3454"/>
            <ac:cxnSpMk id="189" creationId="{C80EA07D-1AEC-5A67-988D-B6FCC065C9BC}"/>
          </ac:cxnSpMkLst>
        </pc:cxnChg>
        <pc:cxnChg chg="mod">
          <ac:chgData name="Schoch, Oliver" userId="806b1c71-cdf7-4094-9c66-3fad9671316b" providerId="ADAL" clId="{4D71A2C4-6445-40F4-906C-29D3C2BEF8F1}" dt="2022-09-23T11:11:52.405" v="1259"/>
          <ac:cxnSpMkLst>
            <pc:docMk/>
            <pc:sldMk cId="2672187026" sldId="3454"/>
            <ac:cxnSpMk id="191" creationId="{74CD6025-BC9A-4A1F-1BEF-708702D679F0}"/>
          </ac:cxnSpMkLst>
        </pc:cxnChg>
        <pc:cxnChg chg="mod">
          <ac:chgData name="Schoch, Oliver" userId="806b1c71-cdf7-4094-9c66-3fad9671316b" providerId="ADAL" clId="{4D71A2C4-6445-40F4-906C-29D3C2BEF8F1}" dt="2022-09-23T11:11:52.405" v="1259"/>
          <ac:cxnSpMkLst>
            <pc:docMk/>
            <pc:sldMk cId="2672187026" sldId="3454"/>
            <ac:cxnSpMk id="194" creationId="{4D39FCB4-EDD1-4754-B924-1CBA3D4A6033}"/>
          </ac:cxnSpMkLst>
        </pc:cxnChg>
        <pc:cxnChg chg="mod">
          <ac:chgData name="Schoch, Oliver" userId="806b1c71-cdf7-4094-9c66-3fad9671316b" providerId="ADAL" clId="{4D71A2C4-6445-40F4-906C-29D3C2BEF8F1}" dt="2022-09-23T11:11:52.405" v="1259"/>
          <ac:cxnSpMkLst>
            <pc:docMk/>
            <pc:sldMk cId="2672187026" sldId="3454"/>
            <ac:cxnSpMk id="198" creationId="{ADF36A19-8AC9-B47F-1AEB-1C19575C0E36}"/>
          </ac:cxnSpMkLst>
        </pc:cxnChg>
        <pc:cxnChg chg="mod">
          <ac:chgData name="Schoch, Oliver" userId="806b1c71-cdf7-4094-9c66-3fad9671316b" providerId="ADAL" clId="{4D71A2C4-6445-40F4-906C-29D3C2BEF8F1}" dt="2022-09-23T11:11:52.405" v="1259"/>
          <ac:cxnSpMkLst>
            <pc:docMk/>
            <pc:sldMk cId="2672187026" sldId="3454"/>
            <ac:cxnSpMk id="202" creationId="{7528BB9F-1073-16A1-2DB8-E09BD4C803D2}"/>
          </ac:cxnSpMkLst>
        </pc:cxnChg>
        <pc:cxnChg chg="mod">
          <ac:chgData name="Schoch, Oliver" userId="806b1c71-cdf7-4094-9c66-3fad9671316b" providerId="ADAL" clId="{4D71A2C4-6445-40F4-906C-29D3C2BEF8F1}" dt="2022-09-23T11:12:09.379" v="1265"/>
          <ac:cxnSpMkLst>
            <pc:docMk/>
            <pc:sldMk cId="2672187026" sldId="3454"/>
            <ac:cxnSpMk id="207" creationId="{067FCA27-A798-B6D7-F182-5BA7D66CA5FA}"/>
          </ac:cxnSpMkLst>
        </pc:cxnChg>
        <pc:cxnChg chg="mod">
          <ac:chgData name="Schoch, Oliver" userId="806b1c71-cdf7-4094-9c66-3fad9671316b" providerId="ADAL" clId="{4D71A2C4-6445-40F4-906C-29D3C2BEF8F1}" dt="2022-09-23T11:12:09.379" v="1265"/>
          <ac:cxnSpMkLst>
            <pc:docMk/>
            <pc:sldMk cId="2672187026" sldId="3454"/>
            <ac:cxnSpMk id="223" creationId="{E26DD7AE-3AF9-BDD5-DDDF-ECB1C37AE574}"/>
          </ac:cxnSpMkLst>
        </pc:cxnChg>
        <pc:cxnChg chg="mod">
          <ac:chgData name="Schoch, Oliver" userId="806b1c71-cdf7-4094-9c66-3fad9671316b" providerId="ADAL" clId="{4D71A2C4-6445-40F4-906C-29D3C2BEF8F1}" dt="2022-09-23T11:12:09.379" v="1265"/>
          <ac:cxnSpMkLst>
            <pc:docMk/>
            <pc:sldMk cId="2672187026" sldId="3454"/>
            <ac:cxnSpMk id="227" creationId="{4DF4E4AA-9447-12BB-CBD7-6BE141B9F962}"/>
          </ac:cxnSpMkLst>
        </pc:cxnChg>
        <pc:cxnChg chg="mod">
          <ac:chgData name="Schoch, Oliver" userId="806b1c71-cdf7-4094-9c66-3fad9671316b" providerId="ADAL" clId="{4D71A2C4-6445-40F4-906C-29D3C2BEF8F1}" dt="2022-09-23T11:12:09.379" v="1265"/>
          <ac:cxnSpMkLst>
            <pc:docMk/>
            <pc:sldMk cId="2672187026" sldId="3454"/>
            <ac:cxnSpMk id="232" creationId="{66FC5049-FDC3-81A4-81C5-854A5C24DE05}"/>
          </ac:cxnSpMkLst>
        </pc:cxnChg>
        <pc:cxnChg chg="mod">
          <ac:chgData name="Schoch, Oliver" userId="806b1c71-cdf7-4094-9c66-3fad9671316b" providerId="ADAL" clId="{4D71A2C4-6445-40F4-906C-29D3C2BEF8F1}" dt="2022-09-23T11:12:09.379" v="1265"/>
          <ac:cxnSpMkLst>
            <pc:docMk/>
            <pc:sldMk cId="2672187026" sldId="3454"/>
            <ac:cxnSpMk id="236" creationId="{A4E6B161-A9FB-783E-89B5-E4D61AF510DE}"/>
          </ac:cxnSpMkLst>
        </pc:cxnChg>
        <pc:cxnChg chg="mod">
          <ac:chgData name="Schoch, Oliver" userId="806b1c71-cdf7-4094-9c66-3fad9671316b" providerId="ADAL" clId="{4D71A2C4-6445-40F4-906C-29D3C2BEF8F1}" dt="2022-09-23T11:12:09.379" v="1265"/>
          <ac:cxnSpMkLst>
            <pc:docMk/>
            <pc:sldMk cId="2672187026" sldId="3454"/>
            <ac:cxnSpMk id="238" creationId="{F78344CA-0919-6227-885A-307145804BD7}"/>
          </ac:cxnSpMkLst>
        </pc:cxnChg>
        <pc:cxnChg chg="mod">
          <ac:chgData name="Schoch, Oliver" userId="806b1c71-cdf7-4094-9c66-3fad9671316b" providerId="ADAL" clId="{4D71A2C4-6445-40F4-906C-29D3C2BEF8F1}" dt="2022-09-23T11:12:09.379" v="1265"/>
          <ac:cxnSpMkLst>
            <pc:docMk/>
            <pc:sldMk cId="2672187026" sldId="3454"/>
            <ac:cxnSpMk id="242" creationId="{83B7192B-08D2-8FA3-6299-84219A92F92D}"/>
          </ac:cxnSpMkLst>
        </pc:cxnChg>
        <pc:cxnChg chg="mod">
          <ac:chgData name="Schoch, Oliver" userId="806b1c71-cdf7-4094-9c66-3fad9671316b" providerId="ADAL" clId="{4D71A2C4-6445-40F4-906C-29D3C2BEF8F1}" dt="2022-09-23T11:12:09.379" v="1265"/>
          <ac:cxnSpMkLst>
            <pc:docMk/>
            <pc:sldMk cId="2672187026" sldId="3454"/>
            <ac:cxnSpMk id="246" creationId="{6ADA1261-1F9A-7FA6-D901-E143BEF33E79}"/>
          </ac:cxnSpMkLst>
        </pc:cxnChg>
        <pc:cxnChg chg="mod">
          <ac:chgData name="Schoch, Oliver" userId="806b1c71-cdf7-4094-9c66-3fad9671316b" providerId="ADAL" clId="{4D71A2C4-6445-40F4-906C-29D3C2BEF8F1}" dt="2022-09-23T11:12:09.379" v="1265"/>
          <ac:cxnSpMkLst>
            <pc:docMk/>
            <pc:sldMk cId="2672187026" sldId="3454"/>
            <ac:cxnSpMk id="249" creationId="{2B533E7B-7F6F-0D39-F7F8-C908124143E0}"/>
          </ac:cxnSpMkLst>
        </pc:cxnChg>
        <pc:cxnChg chg="mod">
          <ac:chgData name="Schoch, Oliver" userId="806b1c71-cdf7-4094-9c66-3fad9671316b" providerId="ADAL" clId="{4D71A2C4-6445-40F4-906C-29D3C2BEF8F1}" dt="2022-09-23T11:12:09.379" v="1265"/>
          <ac:cxnSpMkLst>
            <pc:docMk/>
            <pc:sldMk cId="2672187026" sldId="3454"/>
            <ac:cxnSpMk id="251" creationId="{CFE400E2-85E1-4A33-E52D-4300F167DDCE}"/>
          </ac:cxnSpMkLst>
        </pc:cxnChg>
        <pc:cxnChg chg="mod">
          <ac:chgData name="Schoch, Oliver" userId="806b1c71-cdf7-4094-9c66-3fad9671316b" providerId="ADAL" clId="{4D71A2C4-6445-40F4-906C-29D3C2BEF8F1}" dt="2022-09-23T11:12:09.379" v="1265"/>
          <ac:cxnSpMkLst>
            <pc:docMk/>
            <pc:sldMk cId="2672187026" sldId="3454"/>
            <ac:cxnSpMk id="256" creationId="{797174B6-302A-DBBD-9260-4EB48B25698B}"/>
          </ac:cxnSpMkLst>
        </pc:cxnChg>
        <pc:cxnChg chg="mod">
          <ac:chgData name="Schoch, Oliver" userId="806b1c71-cdf7-4094-9c66-3fad9671316b" providerId="ADAL" clId="{4D71A2C4-6445-40F4-906C-29D3C2BEF8F1}" dt="2022-09-23T11:12:09.379" v="1265"/>
          <ac:cxnSpMkLst>
            <pc:docMk/>
            <pc:sldMk cId="2672187026" sldId="3454"/>
            <ac:cxnSpMk id="258" creationId="{F0313746-DD8C-1CBA-13C0-20E98F0F7B87}"/>
          </ac:cxnSpMkLst>
        </pc:cxnChg>
        <pc:cxnChg chg="mod">
          <ac:chgData name="Schoch, Oliver" userId="806b1c71-cdf7-4094-9c66-3fad9671316b" providerId="ADAL" clId="{4D71A2C4-6445-40F4-906C-29D3C2BEF8F1}" dt="2022-09-23T11:12:09.379" v="1265"/>
          <ac:cxnSpMkLst>
            <pc:docMk/>
            <pc:sldMk cId="2672187026" sldId="3454"/>
            <ac:cxnSpMk id="261" creationId="{1F103DD3-D6D8-D77B-91A8-65DE0A158895}"/>
          </ac:cxnSpMkLst>
        </pc:cxnChg>
        <pc:cxnChg chg="mod">
          <ac:chgData name="Schoch, Oliver" userId="806b1c71-cdf7-4094-9c66-3fad9671316b" providerId="ADAL" clId="{4D71A2C4-6445-40F4-906C-29D3C2BEF8F1}" dt="2022-09-23T11:12:09.379" v="1265"/>
          <ac:cxnSpMkLst>
            <pc:docMk/>
            <pc:sldMk cId="2672187026" sldId="3454"/>
            <ac:cxnSpMk id="265" creationId="{AE6B1AE9-F424-E164-6BBA-34633FCDB6D9}"/>
          </ac:cxnSpMkLst>
        </pc:cxnChg>
        <pc:cxnChg chg="mod">
          <ac:chgData name="Schoch, Oliver" userId="806b1c71-cdf7-4094-9c66-3fad9671316b" providerId="ADAL" clId="{4D71A2C4-6445-40F4-906C-29D3C2BEF8F1}" dt="2022-09-23T11:12:09.379" v="1265"/>
          <ac:cxnSpMkLst>
            <pc:docMk/>
            <pc:sldMk cId="2672187026" sldId="3454"/>
            <ac:cxnSpMk id="269" creationId="{02EB806B-85D8-C373-3620-AD36B11764A9}"/>
          </ac:cxnSpMkLst>
        </pc:cxnChg>
        <pc:cxnChg chg="mod">
          <ac:chgData name="Schoch, Oliver" userId="806b1c71-cdf7-4094-9c66-3fad9671316b" providerId="ADAL" clId="{4D71A2C4-6445-40F4-906C-29D3C2BEF8F1}" dt="2022-09-23T11:12:11.224" v="1267"/>
          <ac:cxnSpMkLst>
            <pc:docMk/>
            <pc:sldMk cId="2672187026" sldId="3454"/>
            <ac:cxnSpMk id="274" creationId="{60795CC2-437D-5DA6-AF93-2B27A145FB8C}"/>
          </ac:cxnSpMkLst>
        </pc:cxnChg>
        <pc:cxnChg chg="mod">
          <ac:chgData name="Schoch, Oliver" userId="806b1c71-cdf7-4094-9c66-3fad9671316b" providerId="ADAL" clId="{4D71A2C4-6445-40F4-906C-29D3C2BEF8F1}" dt="2022-09-23T11:12:11.224" v="1267"/>
          <ac:cxnSpMkLst>
            <pc:docMk/>
            <pc:sldMk cId="2672187026" sldId="3454"/>
            <ac:cxnSpMk id="290" creationId="{D6D77946-A396-A2A8-787F-7F6C08EC8A89}"/>
          </ac:cxnSpMkLst>
        </pc:cxnChg>
        <pc:cxnChg chg="mod">
          <ac:chgData name="Schoch, Oliver" userId="806b1c71-cdf7-4094-9c66-3fad9671316b" providerId="ADAL" clId="{4D71A2C4-6445-40F4-906C-29D3C2BEF8F1}" dt="2022-09-23T11:12:11.224" v="1267"/>
          <ac:cxnSpMkLst>
            <pc:docMk/>
            <pc:sldMk cId="2672187026" sldId="3454"/>
            <ac:cxnSpMk id="294" creationId="{0F420882-777F-6B18-EEFC-EE088478A736}"/>
          </ac:cxnSpMkLst>
        </pc:cxnChg>
        <pc:cxnChg chg="mod">
          <ac:chgData name="Schoch, Oliver" userId="806b1c71-cdf7-4094-9c66-3fad9671316b" providerId="ADAL" clId="{4D71A2C4-6445-40F4-906C-29D3C2BEF8F1}" dt="2022-09-23T11:12:52.987" v="1290" actId="478"/>
          <ac:cxnSpMkLst>
            <pc:docMk/>
            <pc:sldMk cId="2672187026" sldId="3454"/>
            <ac:cxnSpMk id="299" creationId="{0CC0BC9E-D89E-C132-46BF-4BB3E187E0E2}"/>
          </ac:cxnSpMkLst>
        </pc:cxnChg>
        <pc:cxnChg chg="mod">
          <ac:chgData name="Schoch, Oliver" userId="806b1c71-cdf7-4094-9c66-3fad9671316b" providerId="ADAL" clId="{4D71A2C4-6445-40F4-906C-29D3C2BEF8F1}" dt="2022-09-23T11:12:52.987" v="1290" actId="478"/>
          <ac:cxnSpMkLst>
            <pc:docMk/>
            <pc:sldMk cId="2672187026" sldId="3454"/>
            <ac:cxnSpMk id="303" creationId="{FDA41AF3-B422-19CE-211A-278FEBFD43AF}"/>
          </ac:cxnSpMkLst>
        </pc:cxnChg>
        <pc:cxnChg chg="mod">
          <ac:chgData name="Schoch, Oliver" userId="806b1c71-cdf7-4094-9c66-3fad9671316b" providerId="ADAL" clId="{4D71A2C4-6445-40F4-906C-29D3C2BEF8F1}" dt="2022-09-23T11:12:52.987" v="1290" actId="478"/>
          <ac:cxnSpMkLst>
            <pc:docMk/>
            <pc:sldMk cId="2672187026" sldId="3454"/>
            <ac:cxnSpMk id="305" creationId="{28F969F8-F1FE-08DE-E7E1-93035A363232}"/>
          </ac:cxnSpMkLst>
        </pc:cxnChg>
        <pc:cxnChg chg="mod">
          <ac:chgData name="Schoch, Oliver" userId="806b1c71-cdf7-4094-9c66-3fad9671316b" providerId="ADAL" clId="{4D71A2C4-6445-40F4-906C-29D3C2BEF8F1}" dt="2022-09-23T11:12:52.987" v="1290" actId="478"/>
          <ac:cxnSpMkLst>
            <pc:docMk/>
            <pc:sldMk cId="2672187026" sldId="3454"/>
            <ac:cxnSpMk id="309" creationId="{74A04F82-59DF-B242-AA61-B7CD4B829CB2}"/>
          </ac:cxnSpMkLst>
        </pc:cxnChg>
        <pc:cxnChg chg="mod">
          <ac:chgData name="Schoch, Oliver" userId="806b1c71-cdf7-4094-9c66-3fad9671316b" providerId="ADAL" clId="{4D71A2C4-6445-40F4-906C-29D3C2BEF8F1}" dt="2022-09-23T11:12:52.987" v="1290" actId="478"/>
          <ac:cxnSpMkLst>
            <pc:docMk/>
            <pc:sldMk cId="2672187026" sldId="3454"/>
            <ac:cxnSpMk id="313" creationId="{1184887F-956B-AFD6-FBA0-5A1A9CB07A0F}"/>
          </ac:cxnSpMkLst>
        </pc:cxnChg>
        <pc:cxnChg chg="mod">
          <ac:chgData name="Schoch, Oliver" userId="806b1c71-cdf7-4094-9c66-3fad9671316b" providerId="ADAL" clId="{4D71A2C4-6445-40F4-906C-29D3C2BEF8F1}" dt="2022-09-23T11:12:52.987" v="1290" actId="478"/>
          <ac:cxnSpMkLst>
            <pc:docMk/>
            <pc:sldMk cId="2672187026" sldId="3454"/>
            <ac:cxnSpMk id="316" creationId="{5076D523-7446-7012-0070-C794172851B0}"/>
          </ac:cxnSpMkLst>
        </pc:cxnChg>
        <pc:cxnChg chg="mod">
          <ac:chgData name="Schoch, Oliver" userId="806b1c71-cdf7-4094-9c66-3fad9671316b" providerId="ADAL" clId="{4D71A2C4-6445-40F4-906C-29D3C2BEF8F1}" dt="2022-09-23T11:12:52.987" v="1290" actId="478"/>
          <ac:cxnSpMkLst>
            <pc:docMk/>
            <pc:sldMk cId="2672187026" sldId="3454"/>
            <ac:cxnSpMk id="318" creationId="{F35B35BE-7F61-505C-9F18-1D268E6C6520}"/>
          </ac:cxnSpMkLst>
        </pc:cxnChg>
        <pc:cxnChg chg="mod">
          <ac:chgData name="Schoch, Oliver" userId="806b1c71-cdf7-4094-9c66-3fad9671316b" providerId="ADAL" clId="{4D71A2C4-6445-40F4-906C-29D3C2BEF8F1}" dt="2022-09-23T11:12:52.987" v="1290" actId="478"/>
          <ac:cxnSpMkLst>
            <pc:docMk/>
            <pc:sldMk cId="2672187026" sldId="3454"/>
            <ac:cxnSpMk id="323" creationId="{5CAEC0AB-F392-8B8F-54DC-C22E586F5273}"/>
          </ac:cxnSpMkLst>
        </pc:cxnChg>
        <pc:cxnChg chg="mod">
          <ac:chgData name="Schoch, Oliver" userId="806b1c71-cdf7-4094-9c66-3fad9671316b" providerId="ADAL" clId="{4D71A2C4-6445-40F4-906C-29D3C2BEF8F1}" dt="2022-09-23T11:12:52.987" v="1290" actId="478"/>
          <ac:cxnSpMkLst>
            <pc:docMk/>
            <pc:sldMk cId="2672187026" sldId="3454"/>
            <ac:cxnSpMk id="325" creationId="{8C36C22F-2B3D-DF47-0DB4-876516347700}"/>
          </ac:cxnSpMkLst>
        </pc:cxnChg>
        <pc:cxnChg chg="mod">
          <ac:chgData name="Schoch, Oliver" userId="806b1c71-cdf7-4094-9c66-3fad9671316b" providerId="ADAL" clId="{4D71A2C4-6445-40F4-906C-29D3C2BEF8F1}" dt="2022-09-23T11:12:52.987" v="1290" actId="478"/>
          <ac:cxnSpMkLst>
            <pc:docMk/>
            <pc:sldMk cId="2672187026" sldId="3454"/>
            <ac:cxnSpMk id="328" creationId="{C52561EF-E843-CC23-62BB-2380413F7458}"/>
          </ac:cxnSpMkLst>
        </pc:cxnChg>
        <pc:cxnChg chg="mod">
          <ac:chgData name="Schoch, Oliver" userId="806b1c71-cdf7-4094-9c66-3fad9671316b" providerId="ADAL" clId="{4D71A2C4-6445-40F4-906C-29D3C2BEF8F1}" dt="2022-09-23T11:12:52.987" v="1290" actId="478"/>
          <ac:cxnSpMkLst>
            <pc:docMk/>
            <pc:sldMk cId="2672187026" sldId="3454"/>
            <ac:cxnSpMk id="332" creationId="{E31704E2-9FE5-C4D1-1C07-7E7F560C2991}"/>
          </ac:cxnSpMkLst>
        </pc:cxnChg>
        <pc:cxnChg chg="mod">
          <ac:chgData name="Schoch, Oliver" userId="806b1c71-cdf7-4094-9c66-3fad9671316b" providerId="ADAL" clId="{4D71A2C4-6445-40F4-906C-29D3C2BEF8F1}" dt="2022-09-23T11:12:52.987" v="1290" actId="478"/>
          <ac:cxnSpMkLst>
            <pc:docMk/>
            <pc:sldMk cId="2672187026" sldId="3454"/>
            <ac:cxnSpMk id="336" creationId="{B58EA2CE-837D-F288-0A95-1BBF0520C0A0}"/>
          </ac:cxnSpMkLst>
        </pc:cxnChg>
        <pc:cxnChg chg="add del mod">
          <ac:chgData name="Schoch, Oliver" userId="806b1c71-cdf7-4094-9c66-3fad9671316b" providerId="ADAL" clId="{4D71A2C4-6445-40F4-906C-29D3C2BEF8F1}" dt="2022-09-23T11:16:39.317" v="1329"/>
          <ac:cxnSpMkLst>
            <pc:docMk/>
            <pc:sldMk cId="2672187026" sldId="3454"/>
            <ac:cxnSpMk id="340" creationId="{6FD9DE15-DEEA-1BD7-3943-94CA6592108B}"/>
          </ac:cxnSpMkLst>
        </pc:cxnChg>
        <pc:cxnChg chg="mod">
          <ac:chgData name="Schoch, Oliver" userId="806b1c71-cdf7-4094-9c66-3fad9671316b" providerId="ADAL" clId="{4D71A2C4-6445-40F4-906C-29D3C2BEF8F1}" dt="2022-09-23T11:16:31.409" v="1328"/>
          <ac:cxnSpMkLst>
            <pc:docMk/>
            <pc:sldMk cId="2672187026" sldId="3454"/>
            <ac:cxnSpMk id="342" creationId="{4F094E0F-1CC1-F70A-DB12-1854A7397C99}"/>
          </ac:cxnSpMkLst>
        </pc:cxnChg>
        <pc:cxnChg chg="mod">
          <ac:chgData name="Schoch, Oliver" userId="806b1c71-cdf7-4094-9c66-3fad9671316b" providerId="ADAL" clId="{4D71A2C4-6445-40F4-906C-29D3C2BEF8F1}" dt="2022-09-23T11:16:31.409" v="1328"/>
          <ac:cxnSpMkLst>
            <pc:docMk/>
            <pc:sldMk cId="2672187026" sldId="3454"/>
            <ac:cxnSpMk id="349" creationId="{5BBA6686-2F99-A781-38A1-34B7F5174381}"/>
          </ac:cxnSpMkLst>
        </pc:cxnChg>
        <pc:cxnChg chg="mod">
          <ac:chgData name="Schoch, Oliver" userId="806b1c71-cdf7-4094-9c66-3fad9671316b" providerId="ADAL" clId="{4D71A2C4-6445-40F4-906C-29D3C2BEF8F1}" dt="2022-09-23T11:16:31.409" v="1328"/>
          <ac:cxnSpMkLst>
            <pc:docMk/>
            <pc:sldMk cId="2672187026" sldId="3454"/>
            <ac:cxnSpMk id="352" creationId="{FC1B9447-54F5-8304-3049-D37922818089}"/>
          </ac:cxnSpMkLst>
        </pc:cxnChg>
        <pc:cxnChg chg="mod">
          <ac:chgData name="Schoch, Oliver" userId="806b1c71-cdf7-4094-9c66-3fad9671316b" providerId="ADAL" clId="{4D71A2C4-6445-40F4-906C-29D3C2BEF8F1}" dt="2022-09-23T11:16:31.409" v="1328"/>
          <ac:cxnSpMkLst>
            <pc:docMk/>
            <pc:sldMk cId="2672187026" sldId="3454"/>
            <ac:cxnSpMk id="356" creationId="{7CA34168-7B5D-76E9-CA32-42F2E376277C}"/>
          </ac:cxnSpMkLst>
        </pc:cxnChg>
        <pc:cxnChg chg="mod">
          <ac:chgData name="Schoch, Oliver" userId="806b1c71-cdf7-4094-9c66-3fad9671316b" providerId="ADAL" clId="{4D71A2C4-6445-40F4-906C-29D3C2BEF8F1}" dt="2022-09-23T11:16:31.409" v="1328"/>
          <ac:cxnSpMkLst>
            <pc:docMk/>
            <pc:sldMk cId="2672187026" sldId="3454"/>
            <ac:cxnSpMk id="361" creationId="{D8C79442-EAA4-4C98-4FBC-0AD5F3197031}"/>
          </ac:cxnSpMkLst>
        </pc:cxnChg>
        <pc:cxnChg chg="mod">
          <ac:chgData name="Schoch, Oliver" userId="806b1c71-cdf7-4094-9c66-3fad9671316b" providerId="ADAL" clId="{4D71A2C4-6445-40F4-906C-29D3C2BEF8F1}" dt="2022-09-23T11:16:31.409" v="1328"/>
          <ac:cxnSpMkLst>
            <pc:docMk/>
            <pc:sldMk cId="2672187026" sldId="3454"/>
            <ac:cxnSpMk id="365" creationId="{BC1E471E-D178-7CB0-4780-5C8D554BDB29}"/>
          </ac:cxnSpMkLst>
        </pc:cxnChg>
        <pc:cxnChg chg="mod">
          <ac:chgData name="Schoch, Oliver" userId="806b1c71-cdf7-4094-9c66-3fad9671316b" providerId="ADAL" clId="{4D71A2C4-6445-40F4-906C-29D3C2BEF8F1}" dt="2022-09-23T11:16:31.409" v="1328"/>
          <ac:cxnSpMkLst>
            <pc:docMk/>
            <pc:sldMk cId="2672187026" sldId="3454"/>
            <ac:cxnSpMk id="368" creationId="{7C97DC01-473D-0AAF-FA32-F151F7DE1EDD}"/>
          </ac:cxnSpMkLst>
        </pc:cxnChg>
        <pc:cxnChg chg="mod">
          <ac:chgData name="Schoch, Oliver" userId="806b1c71-cdf7-4094-9c66-3fad9671316b" providerId="ADAL" clId="{4D71A2C4-6445-40F4-906C-29D3C2BEF8F1}" dt="2022-09-23T11:16:31.409" v="1328"/>
          <ac:cxnSpMkLst>
            <pc:docMk/>
            <pc:sldMk cId="2672187026" sldId="3454"/>
            <ac:cxnSpMk id="373" creationId="{0BA5C1FE-69EE-5C54-8B1A-07003D24C7D9}"/>
          </ac:cxnSpMkLst>
        </pc:cxnChg>
        <pc:cxnChg chg="mod">
          <ac:chgData name="Schoch, Oliver" userId="806b1c71-cdf7-4094-9c66-3fad9671316b" providerId="ADAL" clId="{4D71A2C4-6445-40F4-906C-29D3C2BEF8F1}" dt="2022-09-23T11:16:31.409" v="1328"/>
          <ac:cxnSpMkLst>
            <pc:docMk/>
            <pc:sldMk cId="2672187026" sldId="3454"/>
            <ac:cxnSpMk id="377" creationId="{34A0B19F-4AE3-C11C-8C3E-596D755137AA}"/>
          </ac:cxnSpMkLst>
        </pc:cxnChg>
        <pc:cxnChg chg="add mod">
          <ac:chgData name="Schoch, Oliver" userId="806b1c71-cdf7-4094-9c66-3fad9671316b" providerId="ADAL" clId="{4D71A2C4-6445-40F4-906C-29D3C2BEF8F1}" dt="2022-09-23T11:30:01.609" v="1749" actId="692"/>
          <ac:cxnSpMkLst>
            <pc:docMk/>
            <pc:sldMk cId="2672187026" sldId="3454"/>
            <ac:cxnSpMk id="380" creationId="{705BFA51-2D44-35F8-8A0F-69C755D14AAE}"/>
          </ac:cxnSpMkLst>
        </pc:cxnChg>
        <pc:cxnChg chg="mod">
          <ac:chgData name="Schoch, Oliver" userId="806b1c71-cdf7-4094-9c66-3fad9671316b" providerId="ADAL" clId="{4D71A2C4-6445-40F4-906C-29D3C2BEF8F1}" dt="2022-09-23T11:24:41.143" v="1654" actId="14100"/>
          <ac:cxnSpMkLst>
            <pc:docMk/>
            <pc:sldMk cId="2672187026" sldId="3454"/>
            <ac:cxnSpMk id="382" creationId="{A37DE985-5C09-3781-35D8-6765912D6286}"/>
          </ac:cxnSpMkLst>
        </pc:cxnChg>
        <pc:cxnChg chg="mod topLvl">
          <ac:chgData name="Schoch, Oliver" userId="806b1c71-cdf7-4094-9c66-3fad9671316b" providerId="ADAL" clId="{4D71A2C4-6445-40F4-906C-29D3C2BEF8F1}" dt="2022-09-23T11:24:30.160" v="1652" actId="14100"/>
          <ac:cxnSpMkLst>
            <pc:docMk/>
            <pc:sldMk cId="2672187026" sldId="3454"/>
            <ac:cxnSpMk id="389" creationId="{1ACA2299-222A-6180-4C09-BA509EE60A60}"/>
          </ac:cxnSpMkLst>
        </pc:cxnChg>
        <pc:cxnChg chg="mod">
          <ac:chgData name="Schoch, Oliver" userId="806b1c71-cdf7-4094-9c66-3fad9671316b" providerId="ADAL" clId="{4D71A2C4-6445-40F4-906C-29D3C2BEF8F1}" dt="2022-09-23T11:24:57.171" v="1657" actId="14100"/>
          <ac:cxnSpMkLst>
            <pc:docMk/>
            <pc:sldMk cId="2672187026" sldId="3454"/>
            <ac:cxnSpMk id="392" creationId="{82063C52-961A-F721-8EF0-F7357288C9AD}"/>
          </ac:cxnSpMkLst>
        </pc:cxnChg>
        <pc:cxnChg chg="mod">
          <ac:chgData name="Schoch, Oliver" userId="806b1c71-cdf7-4094-9c66-3fad9671316b" providerId="ADAL" clId="{4D71A2C4-6445-40F4-906C-29D3C2BEF8F1}" dt="2022-09-23T11:30:21.366" v="1753" actId="14100"/>
          <ac:cxnSpMkLst>
            <pc:docMk/>
            <pc:sldMk cId="2672187026" sldId="3454"/>
            <ac:cxnSpMk id="396" creationId="{FBB75742-030B-12A2-31E2-B5E77818D255}"/>
          </ac:cxnSpMkLst>
        </pc:cxnChg>
        <pc:cxnChg chg="mod">
          <ac:chgData name="Schoch, Oliver" userId="806b1c71-cdf7-4094-9c66-3fad9671316b" providerId="ADAL" clId="{4D71A2C4-6445-40F4-906C-29D3C2BEF8F1}" dt="2022-09-23T11:28:46.231" v="1712" actId="14100"/>
          <ac:cxnSpMkLst>
            <pc:docMk/>
            <pc:sldMk cId="2672187026" sldId="3454"/>
            <ac:cxnSpMk id="401" creationId="{DB3C4255-411A-0338-ED07-8EA5B2695726}"/>
          </ac:cxnSpMkLst>
        </pc:cxnChg>
        <pc:cxnChg chg="mod">
          <ac:chgData name="Schoch, Oliver" userId="806b1c71-cdf7-4094-9c66-3fad9671316b" providerId="ADAL" clId="{4D71A2C4-6445-40F4-906C-29D3C2BEF8F1}" dt="2022-09-23T11:32:55.077" v="1789" actId="14100"/>
          <ac:cxnSpMkLst>
            <pc:docMk/>
            <pc:sldMk cId="2672187026" sldId="3454"/>
            <ac:cxnSpMk id="405" creationId="{8E9EA84C-B7C9-7EE1-FD2D-E21CAA574C8C}"/>
          </ac:cxnSpMkLst>
        </pc:cxnChg>
        <pc:cxnChg chg="mod ord topLvl">
          <ac:chgData name="Schoch, Oliver" userId="806b1c71-cdf7-4094-9c66-3fad9671316b" providerId="ADAL" clId="{4D71A2C4-6445-40F4-906C-29D3C2BEF8F1}" dt="2022-09-26T09:16:08.135" v="4731" actId="164"/>
          <ac:cxnSpMkLst>
            <pc:docMk/>
            <pc:sldMk cId="2672187026" sldId="3454"/>
            <ac:cxnSpMk id="408" creationId="{53D94B2A-D11D-0037-0D2B-C9251B04AB28}"/>
          </ac:cxnSpMkLst>
        </pc:cxnChg>
        <pc:cxnChg chg="mod">
          <ac:chgData name="Schoch, Oliver" userId="806b1c71-cdf7-4094-9c66-3fad9671316b" providerId="ADAL" clId="{4D71A2C4-6445-40F4-906C-29D3C2BEF8F1}" dt="2022-09-23T11:29:33.456" v="1720" actId="208"/>
          <ac:cxnSpMkLst>
            <pc:docMk/>
            <pc:sldMk cId="2672187026" sldId="3454"/>
            <ac:cxnSpMk id="413" creationId="{921D936B-D495-A609-451E-5522CC06E176}"/>
          </ac:cxnSpMkLst>
        </pc:cxnChg>
        <pc:cxnChg chg="mod topLvl">
          <ac:chgData name="Schoch, Oliver" userId="806b1c71-cdf7-4094-9c66-3fad9671316b" providerId="ADAL" clId="{4D71A2C4-6445-40F4-906C-29D3C2BEF8F1}" dt="2022-09-26T09:16:02.773" v="4730" actId="164"/>
          <ac:cxnSpMkLst>
            <pc:docMk/>
            <pc:sldMk cId="2672187026" sldId="3454"/>
            <ac:cxnSpMk id="417" creationId="{224F7521-BD98-A29D-3643-AFFFD07BB69C}"/>
          </ac:cxnSpMkLst>
        </pc:cxnChg>
        <pc:cxnChg chg="mod">
          <ac:chgData name="Schoch, Oliver" userId="806b1c71-cdf7-4094-9c66-3fad9671316b" providerId="ADAL" clId="{4D71A2C4-6445-40F4-906C-29D3C2BEF8F1}" dt="2022-09-23T11:47:49.762" v="2862" actId="1037"/>
          <ac:cxnSpMkLst>
            <pc:docMk/>
            <pc:sldMk cId="2672187026" sldId="3454"/>
            <ac:cxnSpMk id="456" creationId="{94EB08CE-1C6D-B911-8C99-67835E5B4E64}"/>
          </ac:cxnSpMkLst>
        </pc:cxnChg>
        <pc:cxnChg chg="mod">
          <ac:chgData name="Schoch, Oliver" userId="806b1c71-cdf7-4094-9c66-3fad9671316b" providerId="ADAL" clId="{4D71A2C4-6445-40F4-906C-29D3C2BEF8F1}" dt="2022-09-23T11:48:01.210" v="2885" actId="20577"/>
          <ac:cxnSpMkLst>
            <pc:docMk/>
            <pc:sldMk cId="2672187026" sldId="3454"/>
            <ac:cxnSpMk id="468" creationId="{EB8283CD-BA43-DD20-E5EE-DE2ED9622A38}"/>
          </ac:cxnSpMkLst>
        </pc:cxnChg>
      </pc:sldChg>
      <pc:sldChg chg="addSp delSp modSp new mod modNotesTx">
        <pc:chgData name="Schoch, Oliver" userId="806b1c71-cdf7-4094-9c66-3fad9671316b" providerId="ADAL" clId="{4D71A2C4-6445-40F4-906C-29D3C2BEF8F1}" dt="2022-09-26T08:38:28.680" v="4589" actId="20577"/>
        <pc:sldMkLst>
          <pc:docMk/>
          <pc:sldMk cId="1218069801" sldId="3455"/>
        </pc:sldMkLst>
        <pc:spChg chg="mod">
          <ac:chgData name="Schoch, Oliver" userId="806b1c71-cdf7-4094-9c66-3fad9671316b" providerId="ADAL" clId="{4D71A2C4-6445-40F4-906C-29D3C2BEF8F1}" dt="2022-09-23T11:04:08.340" v="1097" actId="20577"/>
          <ac:spMkLst>
            <pc:docMk/>
            <pc:sldMk cId="1218069801" sldId="3455"/>
            <ac:spMk id="2" creationId="{868BF621-CF93-76C0-963B-BF7CBD47342F}"/>
          </ac:spMkLst>
        </pc:spChg>
        <pc:spChg chg="mod">
          <ac:chgData name="Schoch, Oliver" userId="806b1c71-cdf7-4094-9c66-3fad9671316b" providerId="ADAL" clId="{4D71A2C4-6445-40F4-906C-29D3C2BEF8F1}" dt="2022-09-23T11:04:15.817" v="1105" actId="20577"/>
          <ac:spMkLst>
            <pc:docMk/>
            <pc:sldMk cId="1218069801" sldId="3455"/>
            <ac:spMk id="4" creationId="{053E1926-AB76-04FD-FFA3-06F53A939D6D}"/>
          </ac:spMkLst>
        </pc:spChg>
        <pc:spChg chg="del">
          <ac:chgData name="Schoch, Oliver" userId="806b1c71-cdf7-4094-9c66-3fad9671316b" providerId="ADAL" clId="{4D71A2C4-6445-40F4-906C-29D3C2BEF8F1}" dt="2022-09-23T11:08:04.559" v="1190" actId="478"/>
          <ac:spMkLst>
            <pc:docMk/>
            <pc:sldMk cId="1218069801" sldId="3455"/>
            <ac:spMk id="5" creationId="{5541349C-E428-B279-FCFF-D8DA34B2E7C5}"/>
          </ac:spMkLst>
        </pc:spChg>
        <pc:spChg chg="add mod">
          <ac:chgData name="Schoch, Oliver" userId="806b1c71-cdf7-4094-9c66-3fad9671316b" providerId="ADAL" clId="{4D71A2C4-6445-40F4-906C-29D3C2BEF8F1}" dt="2022-09-23T11:10:04.447" v="1247" actId="1036"/>
          <ac:spMkLst>
            <pc:docMk/>
            <pc:sldMk cId="1218069801" sldId="3455"/>
            <ac:spMk id="8" creationId="{18C5189C-BCAA-E41B-16AF-3580CE69A8E7}"/>
          </ac:spMkLst>
        </pc:spChg>
        <pc:picChg chg="add mod">
          <ac:chgData name="Schoch, Oliver" userId="806b1c71-cdf7-4094-9c66-3fad9671316b" providerId="ADAL" clId="{4D71A2C4-6445-40F4-906C-29D3C2BEF8F1}" dt="2022-09-26T08:36:51.636" v="4475" actId="14100"/>
          <ac:picMkLst>
            <pc:docMk/>
            <pc:sldMk cId="1218069801" sldId="3455"/>
            <ac:picMk id="6" creationId="{765385EA-7106-0547-A1AE-D6B648A491D8}"/>
          </ac:picMkLst>
        </pc:picChg>
        <pc:picChg chg="add mod">
          <ac:chgData name="Schoch, Oliver" userId="806b1c71-cdf7-4094-9c66-3fad9671316b" providerId="ADAL" clId="{4D71A2C4-6445-40F4-906C-29D3C2BEF8F1}" dt="2022-09-26T08:36:55.290" v="4485" actId="1038"/>
          <ac:picMkLst>
            <pc:docMk/>
            <pc:sldMk cId="1218069801" sldId="3455"/>
            <ac:picMk id="7" creationId="{AD053CCD-4A43-50DE-AD7C-55C2CC894A78}"/>
          </ac:picMkLst>
        </pc:picChg>
      </pc:sldChg>
      <pc:sldChg chg="addSp delSp modSp new mod delAnim modAnim">
        <pc:chgData name="Schoch, Oliver" userId="806b1c71-cdf7-4094-9c66-3fad9671316b" providerId="ADAL" clId="{4D71A2C4-6445-40F4-906C-29D3C2BEF8F1}" dt="2022-09-26T09:17:13.770" v="4740"/>
        <pc:sldMkLst>
          <pc:docMk/>
          <pc:sldMk cId="3585716805" sldId="3456"/>
        </pc:sldMkLst>
        <pc:spChg chg="mod">
          <ac:chgData name="Schoch, Oliver" userId="806b1c71-cdf7-4094-9c66-3fad9671316b" providerId="ADAL" clId="{4D71A2C4-6445-40F4-906C-29D3C2BEF8F1}" dt="2022-09-26T08:40:41.058" v="4632" actId="1076"/>
          <ac:spMkLst>
            <pc:docMk/>
            <pc:sldMk cId="3585716805" sldId="3456"/>
            <ac:spMk id="2" creationId="{F050A272-D083-A86B-D3E7-BF0D3DD04988}"/>
          </ac:spMkLst>
        </pc:spChg>
        <pc:spChg chg="mod">
          <ac:chgData name="Schoch, Oliver" userId="806b1c71-cdf7-4094-9c66-3fad9671316b" providerId="ADAL" clId="{4D71A2C4-6445-40F4-906C-29D3C2BEF8F1}" dt="2022-09-23T11:04:47.659" v="1138" actId="20577"/>
          <ac:spMkLst>
            <pc:docMk/>
            <pc:sldMk cId="3585716805" sldId="3456"/>
            <ac:spMk id="4" creationId="{E3DBAA44-8775-9D3E-9E62-6F17AC4D534A}"/>
          </ac:spMkLst>
        </pc:spChg>
        <pc:spChg chg="del">
          <ac:chgData name="Schoch, Oliver" userId="806b1c71-cdf7-4094-9c66-3fad9671316b" providerId="ADAL" clId="{4D71A2C4-6445-40F4-906C-29D3C2BEF8F1}" dt="2022-09-23T11:10:10.601" v="1248" actId="478"/>
          <ac:spMkLst>
            <pc:docMk/>
            <pc:sldMk cId="3585716805" sldId="3456"/>
            <ac:spMk id="5" creationId="{42D107A9-02F0-CBAA-ACD3-B0DCA7FA28F4}"/>
          </ac:spMkLst>
        </pc:spChg>
        <pc:spChg chg="del mod topLvl">
          <ac:chgData name="Schoch, Oliver" userId="806b1c71-cdf7-4094-9c66-3fad9671316b" providerId="ADAL" clId="{4D71A2C4-6445-40F4-906C-29D3C2BEF8F1}" dt="2022-09-26T06:22:06.289" v="4095" actId="478"/>
          <ac:spMkLst>
            <pc:docMk/>
            <pc:sldMk cId="3585716805" sldId="3456"/>
            <ac:spMk id="9" creationId="{4B7B69F9-DACA-16D5-A587-F2DAFE7E8B24}"/>
          </ac:spMkLst>
        </pc:spChg>
        <pc:grpChg chg="add del mod">
          <ac:chgData name="Schoch, Oliver" userId="806b1c71-cdf7-4094-9c66-3fad9671316b" providerId="ADAL" clId="{4D71A2C4-6445-40F4-906C-29D3C2BEF8F1}" dt="2022-09-26T06:22:06.289" v="4095" actId="478"/>
          <ac:grpSpMkLst>
            <pc:docMk/>
            <pc:sldMk cId="3585716805" sldId="3456"/>
            <ac:grpSpMk id="7" creationId="{B1424528-CDE1-BAD3-419D-AE924D3B405D}"/>
          </ac:grpSpMkLst>
        </pc:grpChg>
        <pc:picChg chg="add del mod">
          <ac:chgData name="Schoch, Oliver" userId="806b1c71-cdf7-4094-9c66-3fad9671316b" providerId="ADAL" clId="{4D71A2C4-6445-40F4-906C-29D3C2BEF8F1}" dt="2022-09-26T08:39:07.659" v="4591" actId="478"/>
          <ac:picMkLst>
            <pc:docMk/>
            <pc:sldMk cId="3585716805" sldId="3456"/>
            <ac:picMk id="6" creationId="{D43DBE33-FC84-7ED5-8CFD-FBA5744050D6}"/>
          </ac:picMkLst>
        </pc:picChg>
        <pc:picChg chg="mod topLvl">
          <ac:chgData name="Schoch, Oliver" userId="806b1c71-cdf7-4094-9c66-3fad9671316b" providerId="ADAL" clId="{4D71A2C4-6445-40F4-906C-29D3C2BEF8F1}" dt="2022-09-26T08:40:46.334" v="4651" actId="1038"/>
          <ac:picMkLst>
            <pc:docMk/>
            <pc:sldMk cId="3585716805" sldId="3456"/>
            <ac:picMk id="8" creationId="{2958C6C7-D497-45CA-AC33-4D9669D8B41A}"/>
          </ac:picMkLst>
        </pc:picChg>
        <pc:picChg chg="del mod">
          <ac:chgData name="Schoch, Oliver" userId="806b1c71-cdf7-4094-9c66-3fad9671316b" providerId="ADAL" clId="{4D71A2C4-6445-40F4-906C-29D3C2BEF8F1}" dt="2022-09-26T06:21:49.768" v="4078" actId="478"/>
          <ac:picMkLst>
            <pc:docMk/>
            <pc:sldMk cId="3585716805" sldId="3456"/>
            <ac:picMk id="10" creationId="{5018146C-C54E-9BDD-AA7F-A515E1834C41}"/>
          </ac:picMkLst>
        </pc:picChg>
        <pc:picChg chg="add mod modCrop">
          <ac:chgData name="Schoch, Oliver" userId="806b1c71-cdf7-4094-9c66-3fad9671316b" providerId="ADAL" clId="{4D71A2C4-6445-40F4-906C-29D3C2BEF8F1}" dt="2022-09-26T08:40:46.334" v="4651" actId="1038"/>
          <ac:picMkLst>
            <pc:docMk/>
            <pc:sldMk cId="3585716805" sldId="3456"/>
            <ac:picMk id="11" creationId="{F32E690E-0D8A-EA3A-DD62-953477C737BD}"/>
          </ac:picMkLst>
        </pc:picChg>
        <pc:picChg chg="add mod">
          <ac:chgData name="Schoch, Oliver" userId="806b1c71-cdf7-4094-9c66-3fad9671316b" providerId="ADAL" clId="{4D71A2C4-6445-40F4-906C-29D3C2BEF8F1}" dt="2022-09-26T08:40:34.145" v="4628" actId="1076"/>
          <ac:picMkLst>
            <pc:docMk/>
            <pc:sldMk cId="3585716805" sldId="3456"/>
            <ac:picMk id="1026" creationId="{451F3A42-0F4D-86E0-04BF-993C1186E343}"/>
          </ac:picMkLst>
        </pc:picChg>
        <pc:picChg chg="add mod">
          <ac:chgData name="Schoch, Oliver" userId="806b1c71-cdf7-4094-9c66-3fad9671316b" providerId="ADAL" clId="{4D71A2C4-6445-40F4-906C-29D3C2BEF8F1}" dt="2022-09-26T08:40:34.145" v="4628" actId="1076"/>
          <ac:picMkLst>
            <pc:docMk/>
            <pc:sldMk cId="3585716805" sldId="3456"/>
            <ac:picMk id="1028" creationId="{F2B6C537-0E9E-0EFE-6EB0-72E5795A2BC6}"/>
          </ac:picMkLst>
        </pc:picChg>
        <pc:picChg chg="add mod">
          <ac:chgData name="Schoch, Oliver" userId="806b1c71-cdf7-4094-9c66-3fad9671316b" providerId="ADAL" clId="{4D71A2C4-6445-40F4-906C-29D3C2BEF8F1}" dt="2022-09-26T08:41:07.220" v="4656" actId="1076"/>
          <ac:picMkLst>
            <pc:docMk/>
            <pc:sldMk cId="3585716805" sldId="3456"/>
            <ac:picMk id="1030" creationId="{EE9BAE18-F9F9-8694-8737-7973E58054D2}"/>
          </ac:picMkLst>
        </pc:picChg>
      </pc:sldChg>
      <pc:sldChg chg="addSp delSp modSp new mod modAnim">
        <pc:chgData name="Schoch, Oliver" userId="806b1c71-cdf7-4094-9c66-3fad9671316b" providerId="ADAL" clId="{4D71A2C4-6445-40F4-906C-29D3C2BEF8F1}" dt="2022-09-23T11:14:53.749" v="1327" actId="1076"/>
        <pc:sldMkLst>
          <pc:docMk/>
          <pc:sldMk cId="4216541046" sldId="3457"/>
        </pc:sldMkLst>
        <pc:spChg chg="mod">
          <ac:chgData name="Schoch, Oliver" userId="806b1c71-cdf7-4094-9c66-3fad9671316b" providerId="ADAL" clId="{4D71A2C4-6445-40F4-906C-29D3C2BEF8F1}" dt="2022-09-23T11:14:30.142" v="1321" actId="20577"/>
          <ac:spMkLst>
            <pc:docMk/>
            <pc:sldMk cId="4216541046" sldId="3457"/>
            <ac:spMk id="2" creationId="{B4F056E8-A0A6-BFFF-609C-2EC5F43F812D}"/>
          </ac:spMkLst>
        </pc:spChg>
        <pc:spChg chg="mod">
          <ac:chgData name="Schoch, Oliver" userId="806b1c71-cdf7-4094-9c66-3fad9671316b" providerId="ADAL" clId="{4D71A2C4-6445-40F4-906C-29D3C2BEF8F1}" dt="2022-09-23T11:05:17.439" v="1188" actId="20577"/>
          <ac:spMkLst>
            <pc:docMk/>
            <pc:sldMk cId="4216541046" sldId="3457"/>
            <ac:spMk id="4" creationId="{EC605E52-39B8-ABEF-5DCE-E4B3D22D6C8F}"/>
          </ac:spMkLst>
        </pc:spChg>
        <pc:spChg chg="del">
          <ac:chgData name="Schoch, Oliver" userId="806b1c71-cdf7-4094-9c66-3fad9671316b" providerId="ADAL" clId="{4D71A2C4-6445-40F4-906C-29D3C2BEF8F1}" dt="2022-09-23T11:14:42.846" v="1322" actId="478"/>
          <ac:spMkLst>
            <pc:docMk/>
            <pc:sldMk cId="4216541046" sldId="3457"/>
            <ac:spMk id="5" creationId="{9D144A5F-1BB2-D7CB-8E47-21CF9729876A}"/>
          </ac:spMkLst>
        </pc:spChg>
        <pc:picChg chg="add mod">
          <ac:chgData name="Schoch, Oliver" userId="806b1c71-cdf7-4094-9c66-3fad9671316b" providerId="ADAL" clId="{4D71A2C4-6445-40F4-906C-29D3C2BEF8F1}" dt="2022-09-23T11:14:53.749" v="1327" actId="1076"/>
          <ac:picMkLst>
            <pc:docMk/>
            <pc:sldMk cId="4216541046" sldId="3457"/>
            <ac:picMk id="6" creationId="{B0CDBBAA-3BB9-0C49-8BB4-5F424F2A9C55}"/>
          </ac:picMkLst>
        </pc:picChg>
      </pc:sldChg>
      <pc:sldChg chg="addSp modSp new mod">
        <pc:chgData name="Schoch, Oliver" userId="806b1c71-cdf7-4094-9c66-3fad9671316b" providerId="ADAL" clId="{4D71A2C4-6445-40F4-906C-29D3C2BEF8F1}" dt="2022-09-26T08:06:49.359" v="4142" actId="5793"/>
        <pc:sldMkLst>
          <pc:docMk/>
          <pc:sldMk cId="2849197525" sldId="3458"/>
        </pc:sldMkLst>
        <pc:spChg chg="mod">
          <ac:chgData name="Schoch, Oliver" userId="806b1c71-cdf7-4094-9c66-3fad9671316b" providerId="ADAL" clId="{4D71A2C4-6445-40F4-906C-29D3C2BEF8F1}" dt="2022-09-23T11:21:45.303" v="1463" actId="20577"/>
          <ac:spMkLst>
            <pc:docMk/>
            <pc:sldMk cId="2849197525" sldId="3458"/>
            <ac:spMk id="2" creationId="{03B3D884-1D86-3959-6098-18F2D9D87705}"/>
          </ac:spMkLst>
        </pc:spChg>
        <pc:spChg chg="mod">
          <ac:chgData name="Schoch, Oliver" userId="806b1c71-cdf7-4094-9c66-3fad9671316b" providerId="ADAL" clId="{4D71A2C4-6445-40F4-906C-29D3C2BEF8F1}" dt="2022-09-23T11:21:32.039" v="1430" actId="20577"/>
          <ac:spMkLst>
            <pc:docMk/>
            <pc:sldMk cId="2849197525" sldId="3458"/>
            <ac:spMk id="4" creationId="{813DA28A-56B6-1BDA-DA80-3B9555521DF8}"/>
          </ac:spMkLst>
        </pc:spChg>
        <pc:spChg chg="mod">
          <ac:chgData name="Schoch, Oliver" userId="806b1c71-cdf7-4094-9c66-3fad9671316b" providerId="ADAL" clId="{4D71A2C4-6445-40F4-906C-29D3C2BEF8F1}" dt="2022-09-26T08:06:49.359" v="4142" actId="5793"/>
          <ac:spMkLst>
            <pc:docMk/>
            <pc:sldMk cId="2849197525" sldId="3458"/>
            <ac:spMk id="5" creationId="{17DDB059-0FD2-961A-8239-FF806D61C3C9}"/>
          </ac:spMkLst>
        </pc:spChg>
        <pc:picChg chg="add mod">
          <ac:chgData name="Schoch, Oliver" userId="806b1c71-cdf7-4094-9c66-3fad9671316b" providerId="ADAL" clId="{4D71A2C4-6445-40F4-906C-29D3C2BEF8F1}" dt="2022-09-26T08:06:36.727" v="4127" actId="14100"/>
          <ac:picMkLst>
            <pc:docMk/>
            <pc:sldMk cId="2849197525" sldId="3458"/>
            <ac:picMk id="6" creationId="{FABDD29A-DAE7-65AB-C212-FC8915D60BC1}"/>
          </ac:picMkLst>
        </pc:picChg>
      </pc:sldChg>
      <pc:sldChg chg="addSp delSp modSp new mod modNotesTx">
        <pc:chgData name="Schoch, Oliver" userId="806b1c71-cdf7-4094-9c66-3fad9671316b" providerId="ADAL" clId="{4D71A2C4-6445-40F4-906C-29D3C2BEF8F1}" dt="2022-09-26T09:49:37.763" v="4743" actId="20577"/>
        <pc:sldMkLst>
          <pc:docMk/>
          <pc:sldMk cId="1821194150" sldId="3459"/>
        </pc:sldMkLst>
        <pc:spChg chg="mod">
          <ac:chgData name="Schoch, Oliver" userId="806b1c71-cdf7-4094-9c66-3fad9671316b" providerId="ADAL" clId="{4D71A2C4-6445-40F4-906C-29D3C2BEF8F1}" dt="2022-09-23T12:00:02.058" v="2974"/>
          <ac:spMkLst>
            <pc:docMk/>
            <pc:sldMk cId="1821194150" sldId="3459"/>
            <ac:spMk id="2" creationId="{A5AF6ED2-FE0C-07BF-244B-A4946BE9239C}"/>
          </ac:spMkLst>
        </pc:spChg>
        <pc:spChg chg="mod">
          <ac:chgData name="Schoch, Oliver" userId="806b1c71-cdf7-4094-9c66-3fad9671316b" providerId="ADAL" clId="{4D71A2C4-6445-40F4-906C-29D3C2BEF8F1}" dt="2022-09-23T11:58:02.763" v="2967" actId="20577"/>
          <ac:spMkLst>
            <pc:docMk/>
            <pc:sldMk cId="1821194150" sldId="3459"/>
            <ac:spMk id="4" creationId="{4C145A4A-CCF0-BB06-2555-908A35BD21AF}"/>
          </ac:spMkLst>
        </pc:spChg>
        <pc:spChg chg="del">
          <ac:chgData name="Schoch, Oliver" userId="806b1c71-cdf7-4094-9c66-3fad9671316b" providerId="ADAL" clId="{4D71A2C4-6445-40F4-906C-29D3C2BEF8F1}" dt="2022-09-23T11:55:42.695" v="2937" actId="478"/>
          <ac:spMkLst>
            <pc:docMk/>
            <pc:sldMk cId="1821194150" sldId="3459"/>
            <ac:spMk id="5" creationId="{0182B97A-8CA6-7BFA-7127-7D092A0CFADB}"/>
          </ac:spMkLst>
        </pc:spChg>
        <pc:spChg chg="add del mod">
          <ac:chgData name="Schoch, Oliver" userId="806b1c71-cdf7-4094-9c66-3fad9671316b" providerId="ADAL" clId="{4D71A2C4-6445-40F4-906C-29D3C2BEF8F1}" dt="2022-09-23T12:00:06.349" v="2980"/>
          <ac:spMkLst>
            <pc:docMk/>
            <pc:sldMk cId="1821194150" sldId="3459"/>
            <ac:spMk id="9" creationId="{541141F6-F615-6C58-70B9-330A0B63E41E}"/>
          </ac:spMkLst>
        </pc:spChg>
        <pc:spChg chg="add mod">
          <ac:chgData name="Schoch, Oliver" userId="806b1c71-cdf7-4094-9c66-3fad9671316b" providerId="ADAL" clId="{4D71A2C4-6445-40F4-906C-29D3C2BEF8F1}" dt="2022-09-26T09:05:32.677" v="4704" actId="1038"/>
          <ac:spMkLst>
            <pc:docMk/>
            <pc:sldMk cId="1821194150" sldId="3459"/>
            <ac:spMk id="10" creationId="{C133620A-90B2-E648-289B-AA8467CA1A70}"/>
          </ac:spMkLst>
        </pc:spChg>
        <pc:spChg chg="add del mod">
          <ac:chgData name="Schoch, Oliver" userId="806b1c71-cdf7-4094-9c66-3fad9671316b" providerId="ADAL" clId="{4D71A2C4-6445-40F4-906C-29D3C2BEF8F1}" dt="2022-09-26T09:05:22.999" v="4701" actId="478"/>
          <ac:spMkLst>
            <pc:docMk/>
            <pc:sldMk cId="1821194150" sldId="3459"/>
            <ac:spMk id="11" creationId="{42F96D01-2D79-7EE3-47C1-1EB15DF51670}"/>
          </ac:spMkLst>
        </pc:spChg>
        <pc:spChg chg="add del mod">
          <ac:chgData name="Schoch, Oliver" userId="806b1c71-cdf7-4094-9c66-3fad9671316b" providerId="ADAL" clId="{4D71A2C4-6445-40F4-906C-29D3C2BEF8F1}" dt="2022-09-26T09:05:21.287" v="4700" actId="478"/>
          <ac:spMkLst>
            <pc:docMk/>
            <pc:sldMk cId="1821194150" sldId="3459"/>
            <ac:spMk id="12" creationId="{43244989-1C10-8D55-0EAF-66D138260D3C}"/>
          </ac:spMkLst>
        </pc:spChg>
        <pc:picChg chg="add mod">
          <ac:chgData name="Schoch, Oliver" userId="806b1c71-cdf7-4094-9c66-3fad9671316b" providerId="ADAL" clId="{4D71A2C4-6445-40F4-906C-29D3C2BEF8F1}" dt="2022-09-26T09:05:28.838" v="4702" actId="1076"/>
          <ac:picMkLst>
            <pc:docMk/>
            <pc:sldMk cId="1821194150" sldId="3459"/>
            <ac:picMk id="8" creationId="{2861FBED-49F6-60C4-6246-CF2E44BCB656}"/>
          </ac:picMkLst>
        </pc:picChg>
        <pc:picChg chg="add del">
          <ac:chgData name="Schoch, Oliver" userId="806b1c71-cdf7-4094-9c66-3fad9671316b" providerId="ADAL" clId="{4D71A2C4-6445-40F4-906C-29D3C2BEF8F1}" dt="2022-09-23T11:55:49.158" v="2939"/>
          <ac:picMkLst>
            <pc:docMk/>
            <pc:sldMk cId="1821194150" sldId="3459"/>
            <ac:picMk id="5122" creationId="{3F442AF0-749F-A086-458B-575EDFB93C2E}"/>
          </ac:picMkLst>
        </pc:picChg>
        <pc:picChg chg="add del mod">
          <ac:chgData name="Schoch, Oliver" userId="806b1c71-cdf7-4094-9c66-3fad9671316b" providerId="ADAL" clId="{4D71A2C4-6445-40F4-906C-29D3C2BEF8F1}" dt="2022-09-23T11:55:54.524" v="2943" actId="478"/>
          <ac:picMkLst>
            <pc:docMk/>
            <pc:sldMk cId="1821194150" sldId="3459"/>
            <ac:picMk id="5124" creationId="{5EAAAD21-7F20-5B30-683D-5BDA507D9640}"/>
          </ac:picMkLst>
        </pc:picChg>
      </pc:sldChg>
      <pc:sldChg chg="addSp delSp modSp new mod modAnim">
        <pc:chgData name="Schoch, Oliver" userId="806b1c71-cdf7-4094-9c66-3fad9671316b" providerId="ADAL" clId="{4D71A2C4-6445-40F4-906C-29D3C2BEF8F1}" dt="2022-09-26T09:14:47.823" v="4724" actId="14100"/>
        <pc:sldMkLst>
          <pc:docMk/>
          <pc:sldMk cId="3824740" sldId="3460"/>
        </pc:sldMkLst>
        <pc:spChg chg="mod">
          <ac:chgData name="Schoch, Oliver" userId="806b1c71-cdf7-4094-9c66-3fad9671316b" providerId="ADAL" clId="{4D71A2C4-6445-40F4-906C-29D3C2BEF8F1}" dt="2022-09-23T12:42:31.573" v="3155" actId="20577"/>
          <ac:spMkLst>
            <pc:docMk/>
            <pc:sldMk cId="3824740" sldId="3460"/>
            <ac:spMk id="2" creationId="{8C4DB5F5-1587-A656-499A-0886EA88F45C}"/>
          </ac:spMkLst>
        </pc:spChg>
        <pc:spChg chg="mod">
          <ac:chgData name="Schoch, Oliver" userId="806b1c71-cdf7-4094-9c66-3fad9671316b" providerId="ADAL" clId="{4D71A2C4-6445-40F4-906C-29D3C2BEF8F1}" dt="2022-09-23T12:27:22.628" v="3095" actId="20577"/>
          <ac:spMkLst>
            <pc:docMk/>
            <pc:sldMk cId="3824740" sldId="3460"/>
            <ac:spMk id="4" creationId="{9A261370-196D-10D2-FBCD-7DAFE51F27FF}"/>
          </ac:spMkLst>
        </pc:spChg>
        <pc:spChg chg="del">
          <ac:chgData name="Schoch, Oliver" userId="806b1c71-cdf7-4094-9c66-3fad9671316b" providerId="ADAL" clId="{4D71A2C4-6445-40F4-906C-29D3C2BEF8F1}" dt="2022-09-23T12:41:53.208" v="3128" actId="478"/>
          <ac:spMkLst>
            <pc:docMk/>
            <pc:sldMk cId="3824740" sldId="3460"/>
            <ac:spMk id="5" creationId="{DA6218C7-BC65-DFD3-E529-327508B07E2A}"/>
          </ac:spMkLst>
        </pc:spChg>
        <pc:spChg chg="add del">
          <ac:chgData name="Schoch, Oliver" userId="806b1c71-cdf7-4094-9c66-3fad9671316b" providerId="ADAL" clId="{4D71A2C4-6445-40F4-906C-29D3C2BEF8F1}" dt="2022-09-23T12:41:57.381" v="3130"/>
          <ac:spMkLst>
            <pc:docMk/>
            <pc:sldMk cId="3824740" sldId="3460"/>
            <ac:spMk id="6" creationId="{2C441102-86A5-81A6-9718-AD82FD913B5C}"/>
          </ac:spMkLst>
        </pc:spChg>
        <pc:spChg chg="add mod">
          <ac:chgData name="Schoch, Oliver" userId="806b1c71-cdf7-4094-9c66-3fad9671316b" providerId="ADAL" clId="{4D71A2C4-6445-40F4-906C-29D3C2BEF8F1}" dt="2022-09-23T12:44:17.951" v="3164" actId="767"/>
          <ac:spMkLst>
            <pc:docMk/>
            <pc:sldMk cId="3824740" sldId="3460"/>
            <ac:spMk id="12" creationId="{D4D47F0A-B8F9-8942-5327-DDAEFFFF2C49}"/>
          </ac:spMkLst>
        </pc:spChg>
        <pc:spChg chg="add mod">
          <ac:chgData name="Schoch, Oliver" userId="806b1c71-cdf7-4094-9c66-3fad9671316b" providerId="ADAL" clId="{4D71A2C4-6445-40F4-906C-29D3C2BEF8F1}" dt="2022-09-26T08:34:42.552" v="4443" actId="14100"/>
          <ac:spMkLst>
            <pc:docMk/>
            <pc:sldMk cId="3824740" sldId="3460"/>
            <ac:spMk id="13" creationId="{0A5A5A4E-4A76-6D18-7F34-E0B1177012FF}"/>
          </ac:spMkLst>
        </pc:spChg>
        <pc:spChg chg="add mod">
          <ac:chgData name="Schoch, Oliver" userId="806b1c71-cdf7-4094-9c66-3fad9671316b" providerId="ADAL" clId="{4D71A2C4-6445-40F4-906C-29D3C2BEF8F1}" dt="2022-09-26T08:34:34.802" v="4441" actId="113"/>
          <ac:spMkLst>
            <pc:docMk/>
            <pc:sldMk cId="3824740" sldId="3460"/>
            <ac:spMk id="16" creationId="{2681991E-4C33-BF69-3610-739614AC03B3}"/>
          </ac:spMkLst>
        </pc:spChg>
        <pc:spChg chg="add mod">
          <ac:chgData name="Schoch, Oliver" userId="806b1c71-cdf7-4094-9c66-3fad9671316b" providerId="ADAL" clId="{4D71A2C4-6445-40F4-906C-29D3C2BEF8F1}" dt="2022-09-26T08:34:30.793" v="4440" actId="113"/>
          <ac:spMkLst>
            <pc:docMk/>
            <pc:sldMk cId="3824740" sldId="3460"/>
            <ac:spMk id="17" creationId="{4B8EAE53-310F-22F6-8C9A-F4DF1E3E2B0E}"/>
          </ac:spMkLst>
        </pc:spChg>
        <pc:spChg chg="add mod">
          <ac:chgData name="Schoch, Oliver" userId="806b1c71-cdf7-4094-9c66-3fad9671316b" providerId="ADAL" clId="{4D71A2C4-6445-40F4-906C-29D3C2BEF8F1}" dt="2022-09-26T09:14:47.823" v="4724" actId="14100"/>
          <ac:spMkLst>
            <pc:docMk/>
            <pc:sldMk cId="3824740" sldId="3460"/>
            <ac:spMk id="18" creationId="{857FF16C-7C05-ACFE-3EE2-CFD3A5DCCD50}"/>
          </ac:spMkLst>
        </pc:spChg>
        <pc:spChg chg="add mod">
          <ac:chgData name="Schoch, Oliver" userId="806b1c71-cdf7-4094-9c66-3fad9671316b" providerId="ADAL" clId="{4D71A2C4-6445-40F4-906C-29D3C2BEF8F1}" dt="2022-09-26T08:34:57.159" v="4447" actId="14100"/>
          <ac:spMkLst>
            <pc:docMk/>
            <pc:sldMk cId="3824740" sldId="3460"/>
            <ac:spMk id="19" creationId="{6F73C182-DB52-267C-0AF6-1AE01567A7C9}"/>
          </ac:spMkLst>
        </pc:spChg>
        <pc:spChg chg="add del mod">
          <ac:chgData name="Schoch, Oliver" userId="806b1c71-cdf7-4094-9c66-3fad9671316b" providerId="ADAL" clId="{4D71A2C4-6445-40F4-906C-29D3C2BEF8F1}" dt="2022-09-23T12:48:53.877" v="3478" actId="478"/>
          <ac:spMkLst>
            <pc:docMk/>
            <pc:sldMk cId="3824740" sldId="3460"/>
            <ac:spMk id="20" creationId="{BD15DB97-5D16-A7DC-7E29-4EB3678B2011}"/>
          </ac:spMkLst>
        </pc:spChg>
        <pc:spChg chg="add mod">
          <ac:chgData name="Schoch, Oliver" userId="806b1c71-cdf7-4094-9c66-3fad9671316b" providerId="ADAL" clId="{4D71A2C4-6445-40F4-906C-29D3C2BEF8F1}" dt="2022-09-26T08:35:00.529" v="4448" actId="20577"/>
          <ac:spMkLst>
            <pc:docMk/>
            <pc:sldMk cId="3824740" sldId="3460"/>
            <ac:spMk id="21" creationId="{3C52893B-388E-1393-8198-FD48DEE27C2B}"/>
          </ac:spMkLst>
        </pc:spChg>
        <pc:spChg chg="add mod">
          <ac:chgData name="Schoch, Oliver" userId="806b1c71-cdf7-4094-9c66-3fad9671316b" providerId="ADAL" clId="{4D71A2C4-6445-40F4-906C-29D3C2BEF8F1}" dt="2022-09-26T08:34:46.458" v="4444" actId="113"/>
          <ac:spMkLst>
            <pc:docMk/>
            <pc:sldMk cId="3824740" sldId="3460"/>
            <ac:spMk id="22" creationId="{02E68741-72F4-96A5-94EB-8ED1E9BE0A08}"/>
          </ac:spMkLst>
        </pc:spChg>
        <pc:picChg chg="add mod">
          <ac:chgData name="Schoch, Oliver" userId="806b1c71-cdf7-4094-9c66-3fad9671316b" providerId="ADAL" clId="{4D71A2C4-6445-40F4-906C-29D3C2BEF8F1}" dt="2022-09-23T12:42:36.662" v="3156" actId="1076"/>
          <ac:picMkLst>
            <pc:docMk/>
            <pc:sldMk cId="3824740" sldId="3460"/>
            <ac:picMk id="7" creationId="{8D2C0F28-8DF7-01E5-E672-983B42319583}"/>
          </ac:picMkLst>
        </pc:picChg>
        <pc:cxnChg chg="add del">
          <ac:chgData name="Schoch, Oliver" userId="806b1c71-cdf7-4094-9c66-3fad9671316b" providerId="ADAL" clId="{4D71A2C4-6445-40F4-906C-29D3C2BEF8F1}" dt="2022-09-23T12:42:46.011" v="3158" actId="478"/>
          <ac:cxnSpMkLst>
            <pc:docMk/>
            <pc:sldMk cId="3824740" sldId="3460"/>
            <ac:cxnSpMk id="9" creationId="{F15EF77E-8E8F-1EA0-9B7A-0D1D45A938AA}"/>
          </ac:cxnSpMkLst>
        </pc:cxnChg>
        <pc:cxnChg chg="add mod">
          <ac:chgData name="Schoch, Oliver" userId="806b1c71-cdf7-4094-9c66-3fad9671316b" providerId="ADAL" clId="{4D71A2C4-6445-40F4-906C-29D3C2BEF8F1}" dt="2022-09-26T08:34:42.552" v="4443" actId="14100"/>
          <ac:cxnSpMkLst>
            <pc:docMk/>
            <pc:sldMk cId="3824740" sldId="3460"/>
            <ac:cxnSpMk id="11" creationId="{9FFA216E-4C52-64C7-7974-C0916240AFFE}"/>
          </ac:cxnSpMkLst>
        </pc:cxnChg>
        <pc:cxnChg chg="add mod">
          <ac:chgData name="Schoch, Oliver" userId="806b1c71-cdf7-4094-9c66-3fad9671316b" providerId="ADAL" clId="{4D71A2C4-6445-40F4-906C-29D3C2BEF8F1}" dt="2022-09-23T12:55:55.425" v="3619" actId="14100"/>
          <ac:cxnSpMkLst>
            <pc:docMk/>
            <pc:sldMk cId="3824740" sldId="3460"/>
            <ac:cxnSpMk id="28" creationId="{8DE97B78-3D8D-2F88-AD30-C241E1694180}"/>
          </ac:cxnSpMkLst>
        </pc:cxnChg>
        <pc:cxnChg chg="add mod">
          <ac:chgData name="Schoch, Oliver" userId="806b1c71-cdf7-4094-9c66-3fad9671316b" providerId="ADAL" clId="{4D71A2C4-6445-40F4-906C-29D3C2BEF8F1}" dt="2022-09-26T08:34:57.159" v="4447" actId="14100"/>
          <ac:cxnSpMkLst>
            <pc:docMk/>
            <pc:sldMk cId="3824740" sldId="3460"/>
            <ac:cxnSpMk id="29" creationId="{FA21964F-7DA2-531E-CB3A-BE91FA04719B}"/>
          </ac:cxnSpMkLst>
        </pc:cxnChg>
        <pc:cxnChg chg="add mod">
          <ac:chgData name="Schoch, Oliver" userId="806b1c71-cdf7-4094-9c66-3fad9671316b" providerId="ADAL" clId="{4D71A2C4-6445-40F4-906C-29D3C2BEF8F1}" dt="2022-09-26T09:14:47.823" v="4724" actId="14100"/>
          <ac:cxnSpMkLst>
            <pc:docMk/>
            <pc:sldMk cId="3824740" sldId="3460"/>
            <ac:cxnSpMk id="30" creationId="{A2275C6B-DAE9-C5B4-23DB-015DCD81F6EF}"/>
          </ac:cxnSpMkLst>
        </pc:cxnChg>
        <pc:cxnChg chg="add mod">
          <ac:chgData name="Schoch, Oliver" userId="806b1c71-cdf7-4094-9c66-3fad9671316b" providerId="ADAL" clId="{4D71A2C4-6445-40F4-906C-29D3C2BEF8F1}" dt="2022-09-23T12:55:27.335" v="3613" actId="14100"/>
          <ac:cxnSpMkLst>
            <pc:docMk/>
            <pc:sldMk cId="3824740" sldId="3460"/>
            <ac:cxnSpMk id="31" creationId="{3EC13424-F6EC-0014-8306-1DC3A7A9D884}"/>
          </ac:cxnSpMkLst>
        </pc:cxnChg>
        <pc:cxnChg chg="add mod">
          <ac:chgData name="Schoch, Oliver" userId="806b1c71-cdf7-4094-9c66-3fad9671316b" providerId="ADAL" clId="{4D71A2C4-6445-40F4-906C-29D3C2BEF8F1}" dt="2022-09-23T13:10:20.172" v="3680" actId="14100"/>
          <ac:cxnSpMkLst>
            <pc:docMk/>
            <pc:sldMk cId="3824740" sldId="3460"/>
            <ac:cxnSpMk id="44" creationId="{F7F0E707-5390-0A6A-DC18-CDF2AD2CB4B0}"/>
          </ac:cxnSpMkLst>
        </pc:cxnChg>
        <pc:cxnChg chg="add mod">
          <ac:chgData name="Schoch, Oliver" userId="806b1c71-cdf7-4094-9c66-3fad9671316b" providerId="ADAL" clId="{4D71A2C4-6445-40F4-906C-29D3C2BEF8F1}" dt="2022-09-23T12:59:23.219" v="3678" actId="14100"/>
          <ac:cxnSpMkLst>
            <pc:docMk/>
            <pc:sldMk cId="3824740" sldId="3460"/>
            <ac:cxnSpMk id="48" creationId="{1D146D27-7A54-852C-4531-99086766F1DC}"/>
          </ac:cxnSpMkLst>
        </pc:cxnChg>
      </pc:sldChg>
      <pc:sldChg chg="addSp delSp modSp add mod">
        <pc:chgData name="Schoch, Oliver" userId="806b1c71-cdf7-4094-9c66-3fad9671316b" providerId="ADAL" clId="{4D71A2C4-6445-40F4-906C-29D3C2BEF8F1}" dt="2022-09-26T08:43:38.639" v="4660" actId="1076"/>
        <pc:sldMkLst>
          <pc:docMk/>
          <pc:sldMk cId="81509715" sldId="3461"/>
        </pc:sldMkLst>
        <pc:spChg chg="mod">
          <ac:chgData name="Schoch, Oliver" userId="806b1c71-cdf7-4094-9c66-3fad9671316b" providerId="ADAL" clId="{4D71A2C4-6445-40F4-906C-29D3C2BEF8F1}" dt="2022-09-26T08:36:05.742" v="4474" actId="20577"/>
          <ac:spMkLst>
            <pc:docMk/>
            <pc:sldMk cId="81509715" sldId="3461"/>
            <ac:spMk id="2" creationId="{8C4DB5F5-1587-A656-499A-0886EA88F45C}"/>
          </ac:spMkLst>
        </pc:spChg>
        <pc:spChg chg="del">
          <ac:chgData name="Schoch, Oliver" userId="806b1c71-cdf7-4094-9c66-3fad9671316b" providerId="ADAL" clId="{4D71A2C4-6445-40F4-906C-29D3C2BEF8F1}" dt="2022-09-23T12:29:52.771" v="3097" actId="478"/>
          <ac:spMkLst>
            <pc:docMk/>
            <pc:sldMk cId="81509715" sldId="3461"/>
            <ac:spMk id="5" creationId="{DA6218C7-BC65-DFD3-E529-327508B07E2A}"/>
          </ac:spMkLst>
        </pc:spChg>
        <pc:spChg chg="add del">
          <ac:chgData name="Schoch, Oliver" userId="806b1c71-cdf7-4094-9c66-3fad9671316b" providerId="ADAL" clId="{4D71A2C4-6445-40F4-906C-29D3C2BEF8F1}" dt="2022-09-23T12:29:55.546" v="3099"/>
          <ac:spMkLst>
            <pc:docMk/>
            <pc:sldMk cId="81509715" sldId="3461"/>
            <ac:spMk id="6" creationId="{C81BC59C-42B8-2265-6DBA-F65B3209E7DA}"/>
          </ac:spMkLst>
        </pc:spChg>
        <pc:spChg chg="add del">
          <ac:chgData name="Schoch, Oliver" userId="806b1c71-cdf7-4094-9c66-3fad9671316b" providerId="ADAL" clId="{4D71A2C4-6445-40F4-906C-29D3C2BEF8F1}" dt="2022-09-23T12:30:15.305" v="3104"/>
          <ac:spMkLst>
            <pc:docMk/>
            <pc:sldMk cId="81509715" sldId="3461"/>
            <ac:spMk id="8" creationId="{0FFB9EA1-3707-42E8-1813-302FA44DB20A}"/>
          </ac:spMkLst>
        </pc:spChg>
        <pc:spChg chg="add del">
          <ac:chgData name="Schoch, Oliver" userId="806b1c71-cdf7-4094-9c66-3fad9671316b" providerId="ADAL" clId="{4D71A2C4-6445-40F4-906C-29D3C2BEF8F1}" dt="2022-09-23T12:35:42.710" v="3109"/>
          <ac:spMkLst>
            <pc:docMk/>
            <pc:sldMk cId="81509715" sldId="3461"/>
            <ac:spMk id="10" creationId="{45D33FA4-9D2A-005D-E98A-7BC77EE27A4D}"/>
          </ac:spMkLst>
        </pc:spChg>
        <pc:picChg chg="add mod">
          <ac:chgData name="Schoch, Oliver" userId="806b1c71-cdf7-4094-9c66-3fad9671316b" providerId="ADAL" clId="{4D71A2C4-6445-40F4-906C-29D3C2BEF8F1}" dt="2022-09-26T08:43:38.639" v="4660" actId="1076"/>
          <ac:picMkLst>
            <pc:docMk/>
            <pc:sldMk cId="81509715" sldId="3461"/>
            <ac:picMk id="7" creationId="{EF19083F-1568-B560-152F-88AE93B6DCFD}"/>
          </ac:picMkLst>
        </pc:picChg>
        <pc:picChg chg="add mod">
          <ac:chgData name="Schoch, Oliver" userId="806b1c71-cdf7-4094-9c66-3fad9671316b" providerId="ADAL" clId="{4D71A2C4-6445-40F4-906C-29D3C2BEF8F1}" dt="2022-09-26T08:43:37.541" v="4659" actId="1076"/>
          <ac:picMkLst>
            <pc:docMk/>
            <pc:sldMk cId="81509715" sldId="3461"/>
            <ac:picMk id="9" creationId="{720C58C3-40B1-7987-E195-5F96C611AFCA}"/>
          </ac:picMkLst>
        </pc:picChg>
        <pc:picChg chg="add mod">
          <ac:chgData name="Schoch, Oliver" userId="806b1c71-cdf7-4094-9c66-3fad9671316b" providerId="ADAL" clId="{4D71A2C4-6445-40F4-906C-29D3C2BEF8F1}" dt="2022-09-23T12:36:28.294" v="3124" actId="1076"/>
          <ac:picMkLst>
            <pc:docMk/>
            <pc:sldMk cId="81509715" sldId="3461"/>
            <ac:picMk id="11" creationId="{09FF6ADF-DB24-3B32-EA36-B2A47DCBED65}"/>
          </ac:picMkLst>
        </pc:picChg>
        <pc:picChg chg="add mod">
          <ac:chgData name="Schoch, Oliver" userId="806b1c71-cdf7-4094-9c66-3fad9671316b" providerId="ADAL" clId="{4D71A2C4-6445-40F4-906C-29D3C2BEF8F1}" dt="2022-09-26T08:43:36.101" v="4658" actId="1076"/>
          <ac:picMkLst>
            <pc:docMk/>
            <pc:sldMk cId="81509715" sldId="3461"/>
            <ac:picMk id="12" creationId="{659FCC92-3BAD-1461-C58B-5948C750A28B}"/>
          </ac:picMkLst>
        </pc:picChg>
      </pc:sldChg>
      <pc:sldChg chg="addSp delSp new del mod modShow">
        <pc:chgData name="Schoch, Oliver" userId="806b1c71-cdf7-4094-9c66-3fad9671316b" providerId="ADAL" clId="{4D71A2C4-6445-40F4-906C-29D3C2BEF8F1}" dt="2022-09-26T08:35:14.724" v="4449" actId="47"/>
        <pc:sldMkLst>
          <pc:docMk/>
          <pc:sldMk cId="827050891" sldId="3462"/>
        </pc:sldMkLst>
        <pc:spChg chg="del">
          <ac:chgData name="Schoch, Oliver" userId="806b1c71-cdf7-4094-9c66-3fad9671316b" providerId="ADAL" clId="{4D71A2C4-6445-40F4-906C-29D3C2BEF8F1}" dt="2022-09-23T12:43:49.186" v="3160" actId="478"/>
          <ac:spMkLst>
            <pc:docMk/>
            <pc:sldMk cId="827050891" sldId="3462"/>
            <ac:spMk id="2" creationId="{1A0B9DB9-2D3F-015A-6717-AB1C5D027728}"/>
          </ac:spMkLst>
        </pc:spChg>
        <pc:picChg chg="add">
          <ac:chgData name="Schoch, Oliver" userId="806b1c71-cdf7-4094-9c66-3fad9671316b" providerId="ADAL" clId="{4D71A2C4-6445-40F4-906C-29D3C2BEF8F1}" dt="2022-09-23T12:43:50.572" v="3161" actId="22"/>
          <ac:picMkLst>
            <pc:docMk/>
            <pc:sldMk cId="827050891" sldId="3462"/>
            <ac:picMk id="4" creationId="{360C94EC-C532-391F-0409-1318CB9FBB1C}"/>
          </ac:picMkLst>
        </pc:picChg>
      </pc:sldChg>
    </pc:docChg>
  </pc:docChgLst>
  <pc:docChgLst>
    <pc:chgData name="Kurzenberger, Timo" userId="6a413010-cb23-42be-a1f1-bac68b95d77a" providerId="ADAL" clId="{764C1EBF-8CF4-4624-BECC-F8665A651EE8}"/>
    <pc:docChg chg="undo redo custSel addSld delSld modSld sldOrd">
      <pc:chgData name="Kurzenberger, Timo" userId="6a413010-cb23-42be-a1f1-bac68b95d77a" providerId="ADAL" clId="{764C1EBF-8CF4-4624-BECC-F8665A651EE8}" dt="2022-09-30T13:03:23.504" v="3215" actId="20577"/>
      <pc:docMkLst>
        <pc:docMk/>
      </pc:docMkLst>
      <pc:sldChg chg="modSp mod">
        <pc:chgData name="Kurzenberger, Timo" userId="6a413010-cb23-42be-a1f1-bac68b95d77a" providerId="ADAL" clId="{764C1EBF-8CF4-4624-BECC-F8665A651EE8}" dt="2022-09-29T13:25:39.839" v="892" actId="20577"/>
        <pc:sldMkLst>
          <pc:docMk/>
          <pc:sldMk cId="2202409644" sldId="276"/>
        </pc:sldMkLst>
        <pc:spChg chg="mod">
          <ac:chgData name="Kurzenberger, Timo" userId="6a413010-cb23-42be-a1f1-bac68b95d77a" providerId="ADAL" clId="{764C1EBF-8CF4-4624-BECC-F8665A651EE8}" dt="2022-09-29T13:25:39.839" v="892" actId="20577"/>
          <ac:spMkLst>
            <pc:docMk/>
            <pc:sldMk cId="2202409644" sldId="276"/>
            <ac:spMk id="57" creationId="{40D7EB16-B7C3-E784-99B7-597FB93330C3}"/>
          </ac:spMkLst>
        </pc:spChg>
      </pc:sldChg>
      <pc:sldChg chg="addSp delSp modSp mod">
        <pc:chgData name="Kurzenberger, Timo" userId="6a413010-cb23-42be-a1f1-bac68b95d77a" providerId="ADAL" clId="{764C1EBF-8CF4-4624-BECC-F8665A651EE8}" dt="2022-09-30T13:02:20.270" v="3194" actId="1038"/>
        <pc:sldMkLst>
          <pc:docMk/>
          <pc:sldMk cId="1161242236" sldId="278"/>
        </pc:sldMkLst>
        <pc:spChg chg="mod">
          <ac:chgData name="Kurzenberger, Timo" userId="6a413010-cb23-42be-a1f1-bac68b95d77a" providerId="ADAL" clId="{764C1EBF-8CF4-4624-BECC-F8665A651EE8}" dt="2022-09-30T12:48:50.454" v="2250" actId="20577"/>
          <ac:spMkLst>
            <pc:docMk/>
            <pc:sldMk cId="1161242236" sldId="278"/>
            <ac:spMk id="2" creationId="{F8F96490-CA45-48F2-A270-576CF7888D45}"/>
          </ac:spMkLst>
        </pc:spChg>
        <pc:spChg chg="mod">
          <ac:chgData name="Kurzenberger, Timo" userId="6a413010-cb23-42be-a1f1-bac68b95d77a" providerId="ADAL" clId="{764C1EBF-8CF4-4624-BECC-F8665A651EE8}" dt="2022-09-29T12:49:03.563" v="471" actId="20577"/>
          <ac:spMkLst>
            <pc:docMk/>
            <pc:sldMk cId="1161242236" sldId="278"/>
            <ac:spMk id="4" creationId="{8EF867AF-0F63-4974-821E-0413EC04A552}"/>
          </ac:spMkLst>
        </pc:spChg>
        <pc:spChg chg="add mod">
          <ac:chgData name="Kurzenberger, Timo" userId="6a413010-cb23-42be-a1f1-bac68b95d77a" providerId="ADAL" clId="{764C1EBF-8CF4-4624-BECC-F8665A651EE8}" dt="2022-09-30T13:02:20.270" v="3194" actId="1038"/>
          <ac:spMkLst>
            <pc:docMk/>
            <pc:sldMk cId="1161242236" sldId="278"/>
            <ac:spMk id="5" creationId="{E0B687E4-2868-42A7-957F-EA7223708A82}"/>
          </ac:spMkLst>
        </pc:spChg>
        <pc:spChg chg="mod">
          <ac:chgData name="Kurzenberger, Timo" userId="6a413010-cb23-42be-a1f1-bac68b95d77a" providerId="ADAL" clId="{764C1EBF-8CF4-4624-BECC-F8665A651EE8}" dt="2022-09-30T13:01:48.491" v="3178" actId="113"/>
          <ac:spMkLst>
            <pc:docMk/>
            <pc:sldMk cId="1161242236" sldId="278"/>
            <ac:spMk id="6" creationId="{9F05196F-1687-497F-9E07-77A657BAF77C}"/>
          </ac:spMkLst>
        </pc:spChg>
        <pc:spChg chg="add mod">
          <ac:chgData name="Kurzenberger, Timo" userId="6a413010-cb23-42be-a1f1-bac68b95d77a" providerId="ADAL" clId="{764C1EBF-8CF4-4624-BECC-F8665A651EE8}" dt="2022-09-30T13:01:41.498" v="3176" actId="113"/>
          <ac:spMkLst>
            <pc:docMk/>
            <pc:sldMk cId="1161242236" sldId="278"/>
            <ac:spMk id="12" creationId="{7B616FC6-908D-46E6-B106-800E663C0A22}"/>
          </ac:spMkLst>
        </pc:spChg>
        <pc:spChg chg="add del mod">
          <ac:chgData name="Kurzenberger, Timo" userId="6a413010-cb23-42be-a1f1-bac68b95d77a" providerId="ADAL" clId="{764C1EBF-8CF4-4624-BECC-F8665A651EE8}" dt="2022-09-30T12:44:53.313" v="2141" actId="478"/>
          <ac:spMkLst>
            <pc:docMk/>
            <pc:sldMk cId="1161242236" sldId="278"/>
            <ac:spMk id="14" creationId="{AC746462-51FA-4905-8374-73B786CBB202}"/>
          </ac:spMkLst>
        </pc:spChg>
        <pc:spChg chg="del mod">
          <ac:chgData name="Kurzenberger, Timo" userId="6a413010-cb23-42be-a1f1-bac68b95d77a" providerId="ADAL" clId="{764C1EBF-8CF4-4624-BECC-F8665A651EE8}" dt="2022-09-30T12:44:53.313" v="2141" actId="478"/>
          <ac:spMkLst>
            <pc:docMk/>
            <pc:sldMk cId="1161242236" sldId="278"/>
            <ac:spMk id="15" creationId="{B25B4634-C68D-42B1-8259-D97C65B9AE22}"/>
          </ac:spMkLst>
        </pc:spChg>
        <pc:spChg chg="add mod">
          <ac:chgData name="Kurzenberger, Timo" userId="6a413010-cb23-42be-a1f1-bac68b95d77a" providerId="ADAL" clId="{764C1EBF-8CF4-4624-BECC-F8665A651EE8}" dt="2022-09-30T13:02:20.270" v="3194" actId="1038"/>
          <ac:spMkLst>
            <pc:docMk/>
            <pc:sldMk cId="1161242236" sldId="278"/>
            <ac:spMk id="16" creationId="{F9B43E15-9536-4C8F-91A8-6B45D2F8B268}"/>
          </ac:spMkLst>
        </pc:spChg>
        <pc:spChg chg="add mod">
          <ac:chgData name="Kurzenberger, Timo" userId="6a413010-cb23-42be-a1f1-bac68b95d77a" providerId="ADAL" clId="{764C1EBF-8CF4-4624-BECC-F8665A651EE8}" dt="2022-09-30T13:01:38.506" v="3175" actId="207"/>
          <ac:spMkLst>
            <pc:docMk/>
            <pc:sldMk cId="1161242236" sldId="278"/>
            <ac:spMk id="17" creationId="{20B68F7D-55BC-4960-9971-64EF90362E76}"/>
          </ac:spMkLst>
        </pc:spChg>
        <pc:spChg chg="mod">
          <ac:chgData name="Kurzenberger, Timo" userId="6a413010-cb23-42be-a1f1-bac68b95d77a" providerId="ADAL" clId="{764C1EBF-8CF4-4624-BECC-F8665A651EE8}" dt="2022-09-30T13:01:43.913" v="3177" actId="113"/>
          <ac:spMkLst>
            <pc:docMk/>
            <pc:sldMk cId="1161242236" sldId="278"/>
            <ac:spMk id="20" creationId="{729F8774-2B71-94E6-8EA6-F66F191518C7}"/>
          </ac:spMkLst>
        </pc:spChg>
        <pc:picChg chg="mod">
          <ac:chgData name="Kurzenberger, Timo" userId="6a413010-cb23-42be-a1f1-bac68b95d77a" providerId="ADAL" clId="{764C1EBF-8CF4-4624-BECC-F8665A651EE8}" dt="2022-09-30T12:44:58.075" v="2142" actId="1076"/>
          <ac:picMkLst>
            <pc:docMk/>
            <pc:sldMk cId="1161242236" sldId="278"/>
            <ac:picMk id="7" creationId="{DFFE99D5-BBCA-187B-2108-B2735E7948AF}"/>
          </ac:picMkLst>
        </pc:picChg>
        <pc:picChg chg="mod">
          <ac:chgData name="Kurzenberger, Timo" userId="6a413010-cb23-42be-a1f1-bac68b95d77a" providerId="ADAL" clId="{764C1EBF-8CF4-4624-BECC-F8665A651EE8}" dt="2022-09-30T12:43:35.902" v="2134" actId="14826"/>
          <ac:picMkLst>
            <pc:docMk/>
            <pc:sldMk cId="1161242236" sldId="278"/>
            <ac:picMk id="19" creationId="{7CB3151C-6DB5-6058-CF78-91322B4595F2}"/>
          </ac:picMkLst>
        </pc:picChg>
        <pc:picChg chg="mod">
          <ac:chgData name="Kurzenberger, Timo" userId="6a413010-cb23-42be-a1f1-bac68b95d77a" providerId="ADAL" clId="{764C1EBF-8CF4-4624-BECC-F8665A651EE8}" dt="2022-09-30T12:43:55.550" v="2137" actId="14826"/>
          <ac:picMkLst>
            <pc:docMk/>
            <pc:sldMk cId="1161242236" sldId="278"/>
            <ac:picMk id="1026" creationId="{ACCFF735-8836-4984-8F4E-22E12F2636CA}"/>
          </ac:picMkLst>
        </pc:picChg>
        <pc:picChg chg="del mod">
          <ac:chgData name="Kurzenberger, Timo" userId="6a413010-cb23-42be-a1f1-bac68b95d77a" providerId="ADAL" clId="{764C1EBF-8CF4-4624-BECC-F8665A651EE8}" dt="2022-09-30T12:44:53.313" v="2141" actId="478"/>
          <ac:picMkLst>
            <pc:docMk/>
            <pc:sldMk cId="1161242236" sldId="278"/>
            <ac:picMk id="1030" creationId="{169BA6F4-D514-42E4-98F1-7CD1562BB7C1}"/>
          </ac:picMkLst>
        </pc:picChg>
      </pc:sldChg>
      <pc:sldChg chg="modSp mod">
        <pc:chgData name="Kurzenberger, Timo" userId="6a413010-cb23-42be-a1f1-bac68b95d77a" providerId="ADAL" clId="{764C1EBF-8CF4-4624-BECC-F8665A651EE8}" dt="2022-09-29T12:48:53.925" v="447" actId="20577"/>
        <pc:sldMkLst>
          <pc:docMk/>
          <pc:sldMk cId="4078119141" sldId="279"/>
        </pc:sldMkLst>
        <pc:spChg chg="mod">
          <ac:chgData name="Kurzenberger, Timo" userId="6a413010-cb23-42be-a1f1-bac68b95d77a" providerId="ADAL" clId="{764C1EBF-8CF4-4624-BECC-F8665A651EE8}" dt="2022-09-29T12:45:27.944" v="299" actId="20577"/>
          <ac:spMkLst>
            <pc:docMk/>
            <pc:sldMk cId="4078119141" sldId="279"/>
            <ac:spMk id="2" creationId="{606227C7-2DEA-4868-B530-7ACA7A95D9A6}"/>
          </ac:spMkLst>
        </pc:spChg>
        <pc:spChg chg="mod">
          <ac:chgData name="Kurzenberger, Timo" userId="6a413010-cb23-42be-a1f1-bac68b95d77a" providerId="ADAL" clId="{764C1EBF-8CF4-4624-BECC-F8665A651EE8}" dt="2022-09-29T12:48:53.925" v="447" actId="20577"/>
          <ac:spMkLst>
            <pc:docMk/>
            <pc:sldMk cId="4078119141" sldId="279"/>
            <ac:spMk id="4" creationId="{0F479B9C-000B-4F12-A2BA-5C27801A0A4F}"/>
          </ac:spMkLst>
        </pc:spChg>
      </pc:sldChg>
      <pc:sldChg chg="modSp mod">
        <pc:chgData name="Kurzenberger, Timo" userId="6a413010-cb23-42be-a1f1-bac68b95d77a" providerId="ADAL" clId="{764C1EBF-8CF4-4624-BECC-F8665A651EE8}" dt="2022-09-29T13:23:44.092" v="857" actId="207"/>
        <pc:sldMkLst>
          <pc:docMk/>
          <pc:sldMk cId="1501748089" sldId="3433"/>
        </pc:sldMkLst>
        <pc:spChg chg="mod">
          <ac:chgData name="Kurzenberger, Timo" userId="6a413010-cb23-42be-a1f1-bac68b95d77a" providerId="ADAL" clId="{764C1EBF-8CF4-4624-BECC-F8665A651EE8}" dt="2022-09-29T12:48:34.766" v="411" actId="20577"/>
          <ac:spMkLst>
            <pc:docMk/>
            <pc:sldMk cId="1501748089" sldId="3433"/>
            <ac:spMk id="2" creationId="{86B1EDCE-FB96-CD0A-56B7-4305FE5C4C81}"/>
          </ac:spMkLst>
        </pc:spChg>
        <pc:spChg chg="mod">
          <ac:chgData name="Kurzenberger, Timo" userId="6a413010-cb23-42be-a1f1-bac68b95d77a" providerId="ADAL" clId="{764C1EBF-8CF4-4624-BECC-F8665A651EE8}" dt="2022-09-29T12:48:28.407" v="395" actId="20577"/>
          <ac:spMkLst>
            <pc:docMk/>
            <pc:sldMk cId="1501748089" sldId="3433"/>
            <ac:spMk id="4" creationId="{29C78EF2-D264-6F02-97D6-1C173E2C23C9}"/>
          </ac:spMkLst>
        </pc:spChg>
        <pc:spChg chg="mod">
          <ac:chgData name="Kurzenberger, Timo" userId="6a413010-cb23-42be-a1f1-bac68b95d77a" providerId="ADAL" clId="{764C1EBF-8CF4-4624-BECC-F8665A651EE8}" dt="2022-09-29T13:23:44.092" v="857" actId="207"/>
          <ac:spMkLst>
            <pc:docMk/>
            <pc:sldMk cId="1501748089" sldId="3433"/>
            <ac:spMk id="11" creationId="{8C1C713B-6BAC-7FBD-0ACC-8788E045FF26}"/>
          </ac:spMkLst>
        </pc:spChg>
        <pc:spChg chg="mod">
          <ac:chgData name="Kurzenberger, Timo" userId="6a413010-cb23-42be-a1f1-bac68b95d77a" providerId="ADAL" clId="{764C1EBF-8CF4-4624-BECC-F8665A651EE8}" dt="2022-09-29T13:23:34.501" v="856" actId="20577"/>
          <ac:spMkLst>
            <pc:docMk/>
            <pc:sldMk cId="1501748089" sldId="3433"/>
            <ac:spMk id="13" creationId="{1E3358AB-B4EB-0530-0275-790C4637AF59}"/>
          </ac:spMkLst>
        </pc:spChg>
        <pc:picChg chg="mod">
          <ac:chgData name="Kurzenberger, Timo" userId="6a413010-cb23-42be-a1f1-bac68b95d77a" providerId="ADAL" clId="{764C1EBF-8CF4-4624-BECC-F8665A651EE8}" dt="2022-09-29T12:44:07.467" v="279" actId="1076"/>
          <ac:picMkLst>
            <pc:docMk/>
            <pc:sldMk cId="1501748089" sldId="3433"/>
            <ac:picMk id="10" creationId="{9BCEEE2B-827C-5525-5DC2-00C6C2E27816}"/>
          </ac:picMkLst>
        </pc:picChg>
      </pc:sldChg>
      <pc:sldChg chg="modSp mod">
        <pc:chgData name="Kurzenberger, Timo" userId="6a413010-cb23-42be-a1f1-bac68b95d77a" providerId="ADAL" clId="{764C1EBF-8CF4-4624-BECC-F8665A651EE8}" dt="2022-09-29T12:48:45.154" v="429" actId="20577"/>
        <pc:sldMkLst>
          <pc:docMk/>
          <pc:sldMk cId="2163662378" sldId="3435"/>
        </pc:sldMkLst>
        <pc:spChg chg="mod">
          <ac:chgData name="Kurzenberger, Timo" userId="6a413010-cb23-42be-a1f1-bac68b95d77a" providerId="ADAL" clId="{764C1EBF-8CF4-4624-BECC-F8665A651EE8}" dt="2022-09-29T12:48:45.154" v="429" actId="20577"/>
          <ac:spMkLst>
            <pc:docMk/>
            <pc:sldMk cId="2163662378" sldId="3435"/>
            <ac:spMk id="4" creationId="{CC4C3E9D-453C-BBC0-518F-E42E072E4E20}"/>
          </ac:spMkLst>
        </pc:spChg>
      </pc:sldChg>
      <pc:sldChg chg="ord">
        <pc:chgData name="Kurzenberger, Timo" userId="6a413010-cb23-42be-a1f1-bac68b95d77a" providerId="ADAL" clId="{764C1EBF-8CF4-4624-BECC-F8665A651EE8}" dt="2022-09-29T12:46:50.753" v="328"/>
        <pc:sldMkLst>
          <pc:docMk/>
          <pc:sldMk cId="570177200" sldId="3438"/>
        </pc:sldMkLst>
      </pc:sldChg>
      <pc:sldChg chg="modSp mod">
        <pc:chgData name="Kurzenberger, Timo" userId="6a413010-cb23-42be-a1f1-bac68b95d77a" providerId="ADAL" clId="{764C1EBF-8CF4-4624-BECC-F8665A651EE8}" dt="2022-09-29T12:49:28.614" v="484" actId="20577"/>
        <pc:sldMkLst>
          <pc:docMk/>
          <pc:sldMk cId="1494232184" sldId="3448"/>
        </pc:sldMkLst>
        <pc:spChg chg="mod">
          <ac:chgData name="Kurzenberger, Timo" userId="6a413010-cb23-42be-a1f1-bac68b95d77a" providerId="ADAL" clId="{764C1EBF-8CF4-4624-BECC-F8665A651EE8}" dt="2022-09-29T12:49:28.614" v="484" actId="20577"/>
          <ac:spMkLst>
            <pc:docMk/>
            <pc:sldMk cId="1494232184" sldId="3448"/>
            <ac:spMk id="4" creationId="{242B76ED-93AD-FCFD-D651-7D0DFF2D3F7C}"/>
          </ac:spMkLst>
        </pc:spChg>
      </pc:sldChg>
      <pc:sldChg chg="modSp mod">
        <pc:chgData name="Kurzenberger, Timo" userId="6a413010-cb23-42be-a1f1-bac68b95d77a" providerId="ADAL" clId="{764C1EBF-8CF4-4624-BECC-F8665A651EE8}" dt="2022-09-29T12:49:34.446" v="496" actId="20577"/>
        <pc:sldMkLst>
          <pc:docMk/>
          <pc:sldMk cId="3960214248" sldId="3449"/>
        </pc:sldMkLst>
        <pc:spChg chg="mod">
          <ac:chgData name="Kurzenberger, Timo" userId="6a413010-cb23-42be-a1f1-bac68b95d77a" providerId="ADAL" clId="{764C1EBF-8CF4-4624-BECC-F8665A651EE8}" dt="2022-09-29T12:49:34.446" v="496" actId="20577"/>
          <ac:spMkLst>
            <pc:docMk/>
            <pc:sldMk cId="3960214248" sldId="3449"/>
            <ac:spMk id="4" creationId="{242B76ED-93AD-FCFD-D651-7D0DFF2D3F7C}"/>
          </ac:spMkLst>
        </pc:spChg>
      </pc:sldChg>
      <pc:sldChg chg="addSp modSp mod">
        <pc:chgData name="Kurzenberger, Timo" userId="6a413010-cb23-42be-a1f1-bac68b95d77a" providerId="ADAL" clId="{764C1EBF-8CF4-4624-BECC-F8665A651EE8}" dt="2022-09-30T08:32:00.330" v="965" actId="1076"/>
        <pc:sldMkLst>
          <pc:docMk/>
          <pc:sldMk cId="158153128" sldId="3453"/>
        </pc:sldMkLst>
        <pc:picChg chg="mod">
          <ac:chgData name="Kurzenberger, Timo" userId="6a413010-cb23-42be-a1f1-bac68b95d77a" providerId="ADAL" clId="{764C1EBF-8CF4-4624-BECC-F8665A651EE8}" dt="2022-09-29T13:24:46.758" v="865" actId="1076"/>
          <ac:picMkLst>
            <pc:docMk/>
            <pc:sldMk cId="158153128" sldId="3453"/>
            <ac:picMk id="5" creationId="{F4FA8577-1565-BC4D-A780-A7CDBE4094C7}"/>
          </ac:picMkLst>
        </pc:picChg>
        <pc:picChg chg="mod">
          <ac:chgData name="Kurzenberger, Timo" userId="6a413010-cb23-42be-a1f1-bac68b95d77a" providerId="ADAL" clId="{764C1EBF-8CF4-4624-BECC-F8665A651EE8}" dt="2022-09-29T13:24:46.758" v="865" actId="1076"/>
          <ac:picMkLst>
            <pc:docMk/>
            <pc:sldMk cId="158153128" sldId="3453"/>
            <ac:picMk id="6" creationId="{2C94FC12-9487-72DF-9485-A8B786FE80C7}"/>
          </ac:picMkLst>
        </pc:picChg>
        <pc:picChg chg="mod">
          <ac:chgData name="Kurzenberger, Timo" userId="6a413010-cb23-42be-a1f1-bac68b95d77a" providerId="ADAL" clId="{764C1EBF-8CF4-4624-BECC-F8665A651EE8}" dt="2022-09-29T13:24:46.758" v="865" actId="1076"/>
          <ac:picMkLst>
            <pc:docMk/>
            <pc:sldMk cId="158153128" sldId="3453"/>
            <ac:picMk id="7" creationId="{4389ADA6-D900-EA89-73BB-BCC224E2A00B}"/>
          </ac:picMkLst>
        </pc:picChg>
        <pc:picChg chg="mod">
          <ac:chgData name="Kurzenberger, Timo" userId="6a413010-cb23-42be-a1f1-bac68b95d77a" providerId="ADAL" clId="{764C1EBF-8CF4-4624-BECC-F8665A651EE8}" dt="2022-09-29T13:24:46.758" v="865" actId="1076"/>
          <ac:picMkLst>
            <pc:docMk/>
            <pc:sldMk cId="158153128" sldId="3453"/>
            <ac:picMk id="8" creationId="{9FACFC2D-060D-B574-276B-BFEC8AAB2DFB}"/>
          </ac:picMkLst>
        </pc:picChg>
        <pc:picChg chg="add mod">
          <ac:chgData name="Kurzenberger, Timo" userId="6a413010-cb23-42be-a1f1-bac68b95d77a" providerId="ADAL" clId="{764C1EBF-8CF4-4624-BECC-F8665A651EE8}" dt="2022-09-30T08:32:00.330" v="965" actId="1076"/>
          <ac:picMkLst>
            <pc:docMk/>
            <pc:sldMk cId="158153128" sldId="3453"/>
            <ac:picMk id="1026" creationId="{ED1CF04F-C52D-4498-BF20-261191218C6E}"/>
          </ac:picMkLst>
        </pc:picChg>
      </pc:sldChg>
      <pc:sldChg chg="modSp mod">
        <pc:chgData name="Kurzenberger, Timo" userId="6a413010-cb23-42be-a1f1-bac68b95d77a" providerId="ADAL" clId="{764C1EBF-8CF4-4624-BECC-F8665A651EE8}" dt="2022-09-29T12:48:15.755" v="377" actId="20577"/>
        <pc:sldMkLst>
          <pc:docMk/>
          <pc:sldMk cId="3824740" sldId="3460"/>
        </pc:sldMkLst>
        <pc:spChg chg="mod">
          <ac:chgData name="Kurzenberger, Timo" userId="6a413010-cb23-42be-a1f1-bac68b95d77a" providerId="ADAL" clId="{764C1EBF-8CF4-4624-BECC-F8665A651EE8}" dt="2022-09-29T12:48:15.755" v="377" actId="20577"/>
          <ac:spMkLst>
            <pc:docMk/>
            <pc:sldMk cId="3824740" sldId="3460"/>
            <ac:spMk id="4" creationId="{9A261370-196D-10D2-FBCD-7DAFE51F27FF}"/>
          </ac:spMkLst>
        </pc:spChg>
      </pc:sldChg>
      <pc:sldChg chg="addSp modSp del mod">
        <pc:chgData name="Kurzenberger, Timo" userId="6a413010-cb23-42be-a1f1-bac68b95d77a" providerId="ADAL" clId="{764C1EBF-8CF4-4624-BECC-F8665A651EE8}" dt="2022-09-30T12:48:43.037" v="2234" actId="47"/>
        <pc:sldMkLst>
          <pc:docMk/>
          <pc:sldMk cId="1978542808" sldId="3461"/>
        </pc:sldMkLst>
        <pc:spChg chg="mod">
          <ac:chgData name="Kurzenberger, Timo" userId="6a413010-cb23-42be-a1f1-bac68b95d77a" providerId="ADAL" clId="{764C1EBF-8CF4-4624-BECC-F8665A651EE8}" dt="2022-09-29T13:20:49.745" v="831" actId="20577"/>
          <ac:spMkLst>
            <pc:docMk/>
            <pc:sldMk cId="1978542808" sldId="3461"/>
            <ac:spMk id="2" creationId="{F8F96490-CA45-48F2-A270-576CF7888D45}"/>
          </ac:spMkLst>
        </pc:spChg>
        <pc:spChg chg="mod">
          <ac:chgData name="Kurzenberger, Timo" userId="6a413010-cb23-42be-a1f1-bac68b95d77a" providerId="ADAL" clId="{764C1EBF-8CF4-4624-BECC-F8665A651EE8}" dt="2022-09-29T12:49:11.158" v="472"/>
          <ac:spMkLst>
            <pc:docMk/>
            <pc:sldMk cId="1978542808" sldId="3461"/>
            <ac:spMk id="4" creationId="{8EF867AF-0F63-4974-821E-0413EC04A552}"/>
          </ac:spMkLst>
        </pc:spChg>
        <pc:spChg chg="mod">
          <ac:chgData name="Kurzenberger, Timo" userId="6a413010-cb23-42be-a1f1-bac68b95d77a" providerId="ADAL" clId="{764C1EBF-8CF4-4624-BECC-F8665A651EE8}" dt="2022-09-29T13:22:16.917" v="845" actId="1076"/>
          <ac:spMkLst>
            <pc:docMk/>
            <pc:sldMk cId="1978542808" sldId="3461"/>
            <ac:spMk id="8" creationId="{2C79805D-F33F-46ED-9318-7B5AF47BC67A}"/>
          </ac:spMkLst>
        </pc:spChg>
        <pc:spChg chg="mod">
          <ac:chgData name="Kurzenberger, Timo" userId="6a413010-cb23-42be-a1f1-bac68b95d77a" providerId="ADAL" clId="{764C1EBF-8CF4-4624-BECC-F8665A651EE8}" dt="2022-09-29T13:21:50.667" v="842" actId="1076"/>
          <ac:spMkLst>
            <pc:docMk/>
            <pc:sldMk cId="1978542808" sldId="3461"/>
            <ac:spMk id="14" creationId="{09D32ADB-5BEE-4A2E-96DA-4B9B2E9F8FF3}"/>
          </ac:spMkLst>
        </pc:spChg>
        <pc:spChg chg="add mod">
          <ac:chgData name="Kurzenberger, Timo" userId="6a413010-cb23-42be-a1f1-bac68b95d77a" providerId="ADAL" clId="{764C1EBF-8CF4-4624-BECC-F8665A651EE8}" dt="2022-09-29T13:22:33.901" v="846" actId="1076"/>
          <ac:spMkLst>
            <pc:docMk/>
            <pc:sldMk cId="1978542808" sldId="3461"/>
            <ac:spMk id="15" creationId="{AEE435CB-2036-4C21-A7E4-74459CE53EEB}"/>
          </ac:spMkLst>
        </pc:spChg>
        <pc:spChg chg="mod">
          <ac:chgData name="Kurzenberger, Timo" userId="6a413010-cb23-42be-a1f1-bac68b95d77a" providerId="ADAL" clId="{764C1EBF-8CF4-4624-BECC-F8665A651EE8}" dt="2022-09-29T13:21:50.667" v="842" actId="1076"/>
          <ac:spMkLst>
            <pc:docMk/>
            <pc:sldMk cId="1978542808" sldId="3461"/>
            <ac:spMk id="17" creationId="{2EA72128-D3A5-4903-B255-6646484538F9}"/>
          </ac:spMkLst>
        </pc:spChg>
        <pc:spChg chg="mod">
          <ac:chgData name="Kurzenberger, Timo" userId="6a413010-cb23-42be-a1f1-bac68b95d77a" providerId="ADAL" clId="{764C1EBF-8CF4-4624-BECC-F8665A651EE8}" dt="2022-09-29T13:21:50.667" v="842" actId="1076"/>
          <ac:spMkLst>
            <pc:docMk/>
            <pc:sldMk cId="1978542808" sldId="3461"/>
            <ac:spMk id="18" creationId="{7E48EFD6-C79E-4290-A48B-976A655FAA33}"/>
          </ac:spMkLst>
        </pc:spChg>
        <pc:picChg chg="mod">
          <ac:chgData name="Kurzenberger, Timo" userId="6a413010-cb23-42be-a1f1-bac68b95d77a" providerId="ADAL" clId="{764C1EBF-8CF4-4624-BECC-F8665A651EE8}" dt="2022-09-29T13:22:33.901" v="846" actId="1076"/>
          <ac:picMkLst>
            <pc:docMk/>
            <pc:sldMk cId="1978542808" sldId="3461"/>
            <ac:picMk id="7" creationId="{18C37466-E197-5C57-E431-5C8DF9EFAABB}"/>
          </ac:picMkLst>
        </pc:picChg>
        <pc:picChg chg="mod">
          <ac:chgData name="Kurzenberger, Timo" userId="6a413010-cb23-42be-a1f1-bac68b95d77a" providerId="ADAL" clId="{764C1EBF-8CF4-4624-BECC-F8665A651EE8}" dt="2022-09-29T13:22:16.917" v="845" actId="1076"/>
          <ac:picMkLst>
            <pc:docMk/>
            <pc:sldMk cId="1978542808" sldId="3461"/>
            <ac:picMk id="1028" creationId="{7CD5D4B3-74FF-4E16-A677-26F40BF4F70D}"/>
          </ac:picMkLst>
        </pc:picChg>
        <pc:picChg chg="mod">
          <ac:chgData name="Kurzenberger, Timo" userId="6a413010-cb23-42be-a1f1-bac68b95d77a" providerId="ADAL" clId="{764C1EBF-8CF4-4624-BECC-F8665A651EE8}" dt="2022-09-29T13:21:50.667" v="842" actId="1076"/>
          <ac:picMkLst>
            <pc:docMk/>
            <pc:sldMk cId="1978542808" sldId="3461"/>
            <ac:picMk id="1032" creationId="{846713F0-C5AC-40AA-A107-A284BE5ABFE2}"/>
          </ac:picMkLst>
        </pc:picChg>
        <pc:picChg chg="mod">
          <ac:chgData name="Kurzenberger, Timo" userId="6a413010-cb23-42be-a1f1-bac68b95d77a" providerId="ADAL" clId="{764C1EBF-8CF4-4624-BECC-F8665A651EE8}" dt="2022-09-29T13:21:50.667" v="842" actId="1076"/>
          <ac:picMkLst>
            <pc:docMk/>
            <pc:sldMk cId="1978542808" sldId="3461"/>
            <ac:picMk id="1034" creationId="{D9F32C7C-9552-49E3-8748-5D0D4B0F74DA}"/>
          </ac:picMkLst>
        </pc:picChg>
        <pc:picChg chg="mod">
          <ac:chgData name="Kurzenberger, Timo" userId="6a413010-cb23-42be-a1f1-bac68b95d77a" providerId="ADAL" clId="{764C1EBF-8CF4-4624-BECC-F8665A651EE8}" dt="2022-09-29T13:21:50.667" v="842" actId="1076"/>
          <ac:picMkLst>
            <pc:docMk/>
            <pc:sldMk cId="1978542808" sldId="3461"/>
            <ac:picMk id="1036" creationId="{D466F3DA-767F-498A-84F2-8283A8FC01EC}"/>
          </ac:picMkLst>
        </pc:picChg>
      </pc:sldChg>
      <pc:sldChg chg="ord">
        <pc:chgData name="Kurzenberger, Timo" userId="6a413010-cb23-42be-a1f1-bac68b95d77a" providerId="ADAL" clId="{764C1EBF-8CF4-4624-BECC-F8665A651EE8}" dt="2022-09-29T13:25:10.616" v="869"/>
        <pc:sldMkLst>
          <pc:docMk/>
          <pc:sldMk cId="1543892769" sldId="3462"/>
        </pc:sldMkLst>
      </pc:sldChg>
      <pc:sldChg chg="ord">
        <pc:chgData name="Kurzenberger, Timo" userId="6a413010-cb23-42be-a1f1-bac68b95d77a" providerId="ADAL" clId="{764C1EBF-8CF4-4624-BECC-F8665A651EE8}" dt="2022-09-29T13:25:00.236" v="867"/>
        <pc:sldMkLst>
          <pc:docMk/>
          <pc:sldMk cId="2084204550" sldId="3463"/>
        </pc:sldMkLst>
      </pc:sldChg>
      <pc:sldChg chg="modSp add mod ord">
        <pc:chgData name="Kurzenberger, Timo" userId="6a413010-cb23-42be-a1f1-bac68b95d77a" providerId="ADAL" clId="{764C1EBF-8CF4-4624-BECC-F8665A651EE8}" dt="2022-09-30T13:03:23.504" v="3215" actId="20577"/>
        <pc:sldMkLst>
          <pc:docMk/>
          <pc:sldMk cId="1524519826" sldId="3464"/>
        </pc:sldMkLst>
        <pc:spChg chg="mod">
          <ac:chgData name="Kurzenberger, Timo" userId="6a413010-cb23-42be-a1f1-bac68b95d77a" providerId="ADAL" clId="{764C1EBF-8CF4-4624-BECC-F8665A651EE8}" dt="2022-09-30T13:01:54.834" v="3180" actId="113"/>
          <ac:spMkLst>
            <pc:docMk/>
            <pc:sldMk cId="1524519826" sldId="3464"/>
            <ac:spMk id="6" creationId="{9F05196F-1687-497F-9E07-77A657BAF77C}"/>
          </ac:spMkLst>
        </pc:spChg>
        <pc:spChg chg="mod">
          <ac:chgData name="Kurzenberger, Timo" userId="6a413010-cb23-42be-a1f1-bac68b95d77a" providerId="ADAL" clId="{764C1EBF-8CF4-4624-BECC-F8665A651EE8}" dt="2022-09-30T13:02:00.893" v="3182" actId="113"/>
          <ac:spMkLst>
            <pc:docMk/>
            <pc:sldMk cId="1524519826" sldId="3464"/>
            <ac:spMk id="12" creationId="{7B616FC6-908D-46E6-B106-800E663C0A22}"/>
          </ac:spMkLst>
        </pc:spChg>
        <pc:spChg chg="mod">
          <ac:chgData name="Kurzenberger, Timo" userId="6a413010-cb23-42be-a1f1-bac68b95d77a" providerId="ADAL" clId="{764C1EBF-8CF4-4624-BECC-F8665A651EE8}" dt="2022-09-30T13:03:23.504" v="3215" actId="20577"/>
          <ac:spMkLst>
            <pc:docMk/>
            <pc:sldMk cId="1524519826" sldId="3464"/>
            <ac:spMk id="14" creationId="{AC746462-51FA-4905-8374-73B786CBB202}"/>
          </ac:spMkLst>
        </pc:spChg>
        <pc:spChg chg="mod">
          <ac:chgData name="Kurzenberger, Timo" userId="6a413010-cb23-42be-a1f1-bac68b95d77a" providerId="ADAL" clId="{764C1EBF-8CF4-4624-BECC-F8665A651EE8}" dt="2022-09-30T13:01:57.700" v="3181" actId="113"/>
          <ac:spMkLst>
            <pc:docMk/>
            <pc:sldMk cId="1524519826" sldId="3464"/>
            <ac:spMk id="15" creationId="{B25B4634-C68D-42B1-8259-D97C65B9AE22}"/>
          </ac:spMkLst>
        </pc:spChg>
        <pc:spChg chg="mod">
          <ac:chgData name="Kurzenberger, Timo" userId="6a413010-cb23-42be-a1f1-bac68b95d77a" providerId="ADAL" clId="{764C1EBF-8CF4-4624-BECC-F8665A651EE8}" dt="2022-09-30T13:01:52.163" v="3179" actId="113"/>
          <ac:spMkLst>
            <pc:docMk/>
            <pc:sldMk cId="1524519826" sldId="3464"/>
            <ac:spMk id="20" creationId="{729F8774-2B71-94E6-8EA6-F66F191518C7}"/>
          </ac:spMkLst>
        </pc:spChg>
      </pc:sldChg>
      <pc:sldChg chg="modSp add del mod">
        <pc:chgData name="Kurzenberger, Timo" userId="6a413010-cb23-42be-a1f1-bac68b95d77a" providerId="ADAL" clId="{764C1EBF-8CF4-4624-BECC-F8665A651EE8}" dt="2022-09-30T12:43:17.250" v="2132" actId="47"/>
        <pc:sldMkLst>
          <pc:docMk/>
          <pc:sldMk cId="2468633984" sldId="3464"/>
        </pc:sldMkLst>
        <pc:spChg chg="mod">
          <ac:chgData name="Kurzenberger, Timo" userId="6a413010-cb23-42be-a1f1-bac68b95d77a" providerId="ADAL" clId="{764C1EBF-8CF4-4624-BECC-F8665A651EE8}" dt="2022-09-30T08:23:06.680" v="898" actId="1076"/>
          <ac:spMkLst>
            <pc:docMk/>
            <pc:sldMk cId="2468633984" sldId="3464"/>
            <ac:spMk id="6" creationId="{9F05196F-1687-497F-9E07-77A657BAF77C}"/>
          </ac:spMkLst>
        </pc:spChg>
        <pc:spChg chg="mod">
          <ac:chgData name="Kurzenberger, Timo" userId="6a413010-cb23-42be-a1f1-bac68b95d77a" providerId="ADAL" clId="{764C1EBF-8CF4-4624-BECC-F8665A651EE8}" dt="2022-09-30T08:22:56.781" v="896" actId="1076"/>
          <ac:spMkLst>
            <pc:docMk/>
            <pc:sldMk cId="2468633984" sldId="3464"/>
            <ac:spMk id="12" creationId="{7B616FC6-908D-46E6-B106-800E663C0A22}"/>
          </ac:spMkLst>
        </pc:spChg>
        <pc:spChg chg="mod">
          <ac:chgData name="Kurzenberger, Timo" userId="6a413010-cb23-42be-a1f1-bac68b95d77a" providerId="ADAL" clId="{764C1EBF-8CF4-4624-BECC-F8665A651EE8}" dt="2022-09-30T08:23:45.038" v="960" actId="1076"/>
          <ac:spMkLst>
            <pc:docMk/>
            <pc:sldMk cId="2468633984" sldId="3464"/>
            <ac:spMk id="15" creationId="{B25B4634-C68D-42B1-8259-D97C65B9AE22}"/>
          </ac:spMkLst>
        </pc:spChg>
        <pc:spChg chg="mod">
          <ac:chgData name="Kurzenberger, Timo" userId="6a413010-cb23-42be-a1f1-bac68b95d77a" providerId="ADAL" clId="{764C1EBF-8CF4-4624-BECC-F8665A651EE8}" dt="2022-09-30T08:23:00.614" v="897" actId="1076"/>
          <ac:spMkLst>
            <pc:docMk/>
            <pc:sldMk cId="2468633984" sldId="3464"/>
            <ac:spMk id="20" creationId="{729F8774-2B71-94E6-8EA6-F66F191518C7}"/>
          </ac:spMkLst>
        </pc:spChg>
        <pc:picChg chg="mod">
          <ac:chgData name="Kurzenberger, Timo" userId="6a413010-cb23-42be-a1f1-bac68b95d77a" providerId="ADAL" clId="{764C1EBF-8CF4-4624-BECC-F8665A651EE8}" dt="2022-09-30T08:22:56.781" v="896" actId="1076"/>
          <ac:picMkLst>
            <pc:docMk/>
            <pc:sldMk cId="2468633984" sldId="3464"/>
            <ac:picMk id="7" creationId="{DFFE99D5-BBCA-187B-2108-B2735E7948AF}"/>
          </ac:picMkLst>
        </pc:picChg>
        <pc:picChg chg="mod">
          <ac:chgData name="Kurzenberger, Timo" userId="6a413010-cb23-42be-a1f1-bac68b95d77a" providerId="ADAL" clId="{764C1EBF-8CF4-4624-BECC-F8665A651EE8}" dt="2022-09-30T08:23:00.614" v="897" actId="1076"/>
          <ac:picMkLst>
            <pc:docMk/>
            <pc:sldMk cId="2468633984" sldId="3464"/>
            <ac:picMk id="19" creationId="{7CB3151C-6DB5-6058-CF78-91322B4595F2}"/>
          </ac:picMkLst>
        </pc:picChg>
        <pc:picChg chg="mod">
          <ac:chgData name="Kurzenberger, Timo" userId="6a413010-cb23-42be-a1f1-bac68b95d77a" providerId="ADAL" clId="{764C1EBF-8CF4-4624-BECC-F8665A651EE8}" dt="2022-09-30T08:22:45.640" v="894" actId="1076"/>
          <ac:picMkLst>
            <pc:docMk/>
            <pc:sldMk cId="2468633984" sldId="3464"/>
            <ac:picMk id="1026" creationId="{ACCFF735-8836-4984-8F4E-22E12F2636CA}"/>
          </ac:picMkLst>
        </pc:picChg>
        <pc:picChg chg="mod">
          <ac:chgData name="Kurzenberger, Timo" userId="6a413010-cb23-42be-a1f1-bac68b95d77a" providerId="ADAL" clId="{764C1EBF-8CF4-4624-BECC-F8665A651EE8}" dt="2022-09-30T08:22:52.351" v="895" actId="1076"/>
          <ac:picMkLst>
            <pc:docMk/>
            <pc:sldMk cId="2468633984" sldId="3464"/>
            <ac:picMk id="1030" creationId="{169BA6F4-D514-42E4-98F1-7CD1562BB7C1}"/>
          </ac:picMkLst>
        </pc:picChg>
      </pc:sldChg>
      <pc:sldChg chg="delSp modSp add mod">
        <pc:chgData name="Kurzenberger, Timo" userId="6a413010-cb23-42be-a1f1-bac68b95d77a" providerId="ADAL" clId="{764C1EBF-8CF4-4624-BECC-F8665A651EE8}" dt="2022-09-30T13:02:07.789" v="3184" actId="113"/>
        <pc:sldMkLst>
          <pc:docMk/>
          <pc:sldMk cId="2566755401" sldId="3465"/>
        </pc:sldMkLst>
        <pc:spChg chg="mod">
          <ac:chgData name="Kurzenberger, Timo" userId="6a413010-cb23-42be-a1f1-bac68b95d77a" providerId="ADAL" clId="{764C1EBF-8CF4-4624-BECC-F8665A651EE8}" dt="2022-09-30T12:48:46.735" v="2242" actId="20577"/>
          <ac:spMkLst>
            <pc:docMk/>
            <pc:sldMk cId="2566755401" sldId="3465"/>
            <ac:spMk id="2" creationId="{F8F96490-CA45-48F2-A270-576CF7888D45}"/>
          </ac:spMkLst>
        </pc:spChg>
        <pc:spChg chg="mod">
          <ac:chgData name="Kurzenberger, Timo" userId="6a413010-cb23-42be-a1f1-bac68b95d77a" providerId="ADAL" clId="{764C1EBF-8CF4-4624-BECC-F8665A651EE8}" dt="2022-09-30T12:59:27.452" v="2996" actId="113"/>
          <ac:spMkLst>
            <pc:docMk/>
            <pc:sldMk cId="2566755401" sldId="3465"/>
            <ac:spMk id="5" creationId="{E0B687E4-2868-42A7-957F-EA7223708A82}"/>
          </ac:spMkLst>
        </pc:spChg>
        <pc:spChg chg="del">
          <ac:chgData name="Kurzenberger, Timo" userId="6a413010-cb23-42be-a1f1-bac68b95d77a" providerId="ADAL" clId="{764C1EBF-8CF4-4624-BECC-F8665A651EE8}" dt="2022-09-30T12:46:56.714" v="2212" actId="478"/>
          <ac:spMkLst>
            <pc:docMk/>
            <pc:sldMk cId="2566755401" sldId="3465"/>
            <ac:spMk id="6" creationId="{9F05196F-1687-497F-9E07-77A657BAF77C}"/>
          </ac:spMkLst>
        </pc:spChg>
        <pc:spChg chg="mod">
          <ac:chgData name="Kurzenberger, Timo" userId="6a413010-cb23-42be-a1f1-bac68b95d77a" providerId="ADAL" clId="{764C1EBF-8CF4-4624-BECC-F8665A651EE8}" dt="2022-09-30T13:02:07.789" v="3184" actId="113"/>
          <ac:spMkLst>
            <pc:docMk/>
            <pc:sldMk cId="2566755401" sldId="3465"/>
            <ac:spMk id="12" creationId="{7B616FC6-908D-46E6-B106-800E663C0A22}"/>
          </ac:spMkLst>
        </pc:spChg>
        <pc:spChg chg="del">
          <ac:chgData name="Kurzenberger, Timo" userId="6a413010-cb23-42be-a1f1-bac68b95d77a" providerId="ADAL" clId="{764C1EBF-8CF4-4624-BECC-F8665A651EE8}" dt="2022-09-30T12:46:56.714" v="2212" actId="478"/>
          <ac:spMkLst>
            <pc:docMk/>
            <pc:sldMk cId="2566755401" sldId="3465"/>
            <ac:spMk id="16" creationId="{F9B43E15-9536-4C8F-91A8-6B45D2F8B268}"/>
          </ac:spMkLst>
        </pc:spChg>
        <pc:spChg chg="mod">
          <ac:chgData name="Kurzenberger, Timo" userId="6a413010-cb23-42be-a1f1-bac68b95d77a" providerId="ADAL" clId="{764C1EBF-8CF4-4624-BECC-F8665A651EE8}" dt="2022-09-30T13:01:13.835" v="3173" actId="1076"/>
          <ac:spMkLst>
            <pc:docMk/>
            <pc:sldMk cId="2566755401" sldId="3465"/>
            <ac:spMk id="17" creationId="{20B68F7D-55BC-4960-9971-64EF90362E76}"/>
          </ac:spMkLst>
        </pc:spChg>
        <pc:spChg chg="mod">
          <ac:chgData name="Kurzenberger, Timo" userId="6a413010-cb23-42be-a1f1-bac68b95d77a" providerId="ADAL" clId="{764C1EBF-8CF4-4624-BECC-F8665A651EE8}" dt="2022-09-30T13:02:04.773" v="3183" actId="113"/>
          <ac:spMkLst>
            <pc:docMk/>
            <pc:sldMk cId="2566755401" sldId="3465"/>
            <ac:spMk id="20" creationId="{729F8774-2B71-94E6-8EA6-F66F191518C7}"/>
          </ac:spMkLst>
        </pc:spChg>
        <pc:picChg chg="mod">
          <ac:chgData name="Kurzenberger, Timo" userId="6a413010-cb23-42be-a1f1-bac68b95d77a" providerId="ADAL" clId="{764C1EBF-8CF4-4624-BECC-F8665A651EE8}" dt="2022-09-30T12:48:27.675" v="2232" actId="1076"/>
          <ac:picMkLst>
            <pc:docMk/>
            <pc:sldMk cId="2566755401" sldId="3465"/>
            <ac:picMk id="7" creationId="{DFFE99D5-BBCA-187B-2108-B2735E7948AF}"/>
          </ac:picMkLst>
        </pc:picChg>
        <pc:picChg chg="mod">
          <ac:chgData name="Kurzenberger, Timo" userId="6a413010-cb23-42be-a1f1-bac68b95d77a" providerId="ADAL" clId="{764C1EBF-8CF4-4624-BECC-F8665A651EE8}" dt="2022-09-30T12:48:37.620" v="2233" actId="1076"/>
          <ac:picMkLst>
            <pc:docMk/>
            <pc:sldMk cId="2566755401" sldId="3465"/>
            <ac:picMk id="19" creationId="{7CB3151C-6DB5-6058-CF78-91322B4595F2}"/>
          </ac:picMkLst>
        </pc:picChg>
        <pc:picChg chg="del">
          <ac:chgData name="Kurzenberger, Timo" userId="6a413010-cb23-42be-a1f1-bac68b95d77a" providerId="ADAL" clId="{764C1EBF-8CF4-4624-BECC-F8665A651EE8}" dt="2022-09-30T12:46:56.714" v="2212" actId="478"/>
          <ac:picMkLst>
            <pc:docMk/>
            <pc:sldMk cId="2566755401" sldId="3465"/>
            <ac:picMk id="1026" creationId="{ACCFF735-8836-4984-8F4E-22E12F2636CA}"/>
          </ac:picMkLst>
        </pc:picChg>
      </pc:sldChg>
    </pc:docChg>
  </pc:docChgLst>
  <pc:docChgLst>
    <pc:chgData name="Schoch, Oliver" userId="806b1c71-cdf7-4094-9c66-3fad9671316b" providerId="ADAL" clId="{0B338BE1-A336-4035-A1B4-82788C53DAD3}"/>
    <pc:docChg chg="undo custSel addSld delSld modSld sldOrd">
      <pc:chgData name="Schoch, Oliver" userId="806b1c71-cdf7-4094-9c66-3fad9671316b" providerId="ADAL" clId="{0B338BE1-A336-4035-A1B4-82788C53DAD3}" dt="2022-09-29T09:22:03.436" v="147" actId="729"/>
      <pc:docMkLst>
        <pc:docMk/>
      </pc:docMkLst>
      <pc:sldChg chg="del">
        <pc:chgData name="Schoch, Oliver" userId="806b1c71-cdf7-4094-9c66-3fad9671316b" providerId="ADAL" clId="{0B338BE1-A336-4035-A1B4-82788C53DAD3}" dt="2022-09-29T09:05:34.549" v="8" actId="47"/>
        <pc:sldMkLst>
          <pc:docMk/>
          <pc:sldMk cId="1815470442" sldId="259"/>
        </pc:sldMkLst>
      </pc:sldChg>
      <pc:sldChg chg="del">
        <pc:chgData name="Schoch, Oliver" userId="806b1c71-cdf7-4094-9c66-3fad9671316b" providerId="ADAL" clId="{0B338BE1-A336-4035-A1B4-82788C53DAD3}" dt="2022-09-29T09:05:34.549" v="8" actId="47"/>
        <pc:sldMkLst>
          <pc:docMk/>
          <pc:sldMk cId="235981135" sldId="260"/>
        </pc:sldMkLst>
      </pc:sldChg>
      <pc:sldChg chg="del">
        <pc:chgData name="Schoch, Oliver" userId="806b1c71-cdf7-4094-9c66-3fad9671316b" providerId="ADAL" clId="{0B338BE1-A336-4035-A1B4-82788C53DAD3}" dt="2022-09-29T09:05:34.549" v="8" actId="47"/>
        <pc:sldMkLst>
          <pc:docMk/>
          <pc:sldMk cId="3902400502" sldId="261"/>
        </pc:sldMkLst>
      </pc:sldChg>
      <pc:sldChg chg="del">
        <pc:chgData name="Schoch, Oliver" userId="806b1c71-cdf7-4094-9c66-3fad9671316b" providerId="ADAL" clId="{0B338BE1-A336-4035-A1B4-82788C53DAD3}" dt="2022-09-29T09:05:34.549" v="8" actId="47"/>
        <pc:sldMkLst>
          <pc:docMk/>
          <pc:sldMk cId="132388906" sldId="262"/>
        </pc:sldMkLst>
      </pc:sldChg>
      <pc:sldChg chg="del">
        <pc:chgData name="Schoch, Oliver" userId="806b1c71-cdf7-4094-9c66-3fad9671316b" providerId="ADAL" clId="{0B338BE1-A336-4035-A1B4-82788C53DAD3}" dt="2022-09-29T09:05:34.549" v="8" actId="47"/>
        <pc:sldMkLst>
          <pc:docMk/>
          <pc:sldMk cId="3411158286" sldId="263"/>
        </pc:sldMkLst>
      </pc:sldChg>
      <pc:sldChg chg="del">
        <pc:chgData name="Schoch, Oliver" userId="806b1c71-cdf7-4094-9c66-3fad9671316b" providerId="ADAL" clId="{0B338BE1-A336-4035-A1B4-82788C53DAD3}" dt="2022-09-29T09:05:34.549" v="8" actId="47"/>
        <pc:sldMkLst>
          <pc:docMk/>
          <pc:sldMk cId="984964312" sldId="264"/>
        </pc:sldMkLst>
      </pc:sldChg>
      <pc:sldChg chg="del">
        <pc:chgData name="Schoch, Oliver" userId="806b1c71-cdf7-4094-9c66-3fad9671316b" providerId="ADAL" clId="{0B338BE1-A336-4035-A1B4-82788C53DAD3}" dt="2022-09-29T09:05:34.549" v="8" actId="47"/>
        <pc:sldMkLst>
          <pc:docMk/>
          <pc:sldMk cId="1312834208" sldId="269"/>
        </pc:sldMkLst>
      </pc:sldChg>
      <pc:sldChg chg="del">
        <pc:chgData name="Schoch, Oliver" userId="806b1c71-cdf7-4094-9c66-3fad9671316b" providerId="ADAL" clId="{0B338BE1-A336-4035-A1B4-82788C53DAD3}" dt="2022-09-29T09:05:34.549" v="8" actId="47"/>
        <pc:sldMkLst>
          <pc:docMk/>
          <pc:sldMk cId="2151193729" sldId="270"/>
        </pc:sldMkLst>
      </pc:sldChg>
      <pc:sldChg chg="del">
        <pc:chgData name="Schoch, Oliver" userId="806b1c71-cdf7-4094-9c66-3fad9671316b" providerId="ADAL" clId="{0B338BE1-A336-4035-A1B4-82788C53DAD3}" dt="2022-09-29T09:05:34.549" v="8" actId="47"/>
        <pc:sldMkLst>
          <pc:docMk/>
          <pc:sldMk cId="1099546714" sldId="271"/>
        </pc:sldMkLst>
      </pc:sldChg>
      <pc:sldChg chg="modSp add del mod">
        <pc:chgData name="Schoch, Oliver" userId="806b1c71-cdf7-4094-9c66-3fad9671316b" providerId="ADAL" clId="{0B338BE1-A336-4035-A1B4-82788C53DAD3}" dt="2022-09-29T09:10:54.363" v="38" actId="47"/>
        <pc:sldMkLst>
          <pc:docMk/>
          <pc:sldMk cId="3539230232" sldId="272"/>
        </pc:sldMkLst>
        <pc:spChg chg="mod">
          <ac:chgData name="Schoch, Oliver" userId="806b1c71-cdf7-4094-9c66-3fad9671316b" providerId="ADAL" clId="{0B338BE1-A336-4035-A1B4-82788C53DAD3}" dt="2022-09-29T09:10:48.322" v="37" actId="6549"/>
          <ac:spMkLst>
            <pc:docMk/>
            <pc:sldMk cId="3539230232" sldId="272"/>
            <ac:spMk id="2" creationId="{AED461A9-2B7B-1CB5-26CE-BEEDCC3235D9}"/>
          </ac:spMkLst>
        </pc:spChg>
      </pc:sldChg>
      <pc:sldChg chg="addSp delSp modSp add mod">
        <pc:chgData name="Schoch, Oliver" userId="806b1c71-cdf7-4094-9c66-3fad9671316b" providerId="ADAL" clId="{0B338BE1-A336-4035-A1B4-82788C53DAD3}" dt="2022-09-29T09:17:23.730" v="100" actId="1076"/>
        <pc:sldMkLst>
          <pc:docMk/>
          <pc:sldMk cId="1161242236" sldId="278"/>
        </pc:sldMkLst>
        <pc:spChg chg="mod">
          <ac:chgData name="Schoch, Oliver" userId="806b1c71-cdf7-4094-9c66-3fad9671316b" providerId="ADAL" clId="{0B338BE1-A336-4035-A1B4-82788C53DAD3}" dt="2022-09-29T09:15:26.498" v="70" actId="20577"/>
          <ac:spMkLst>
            <pc:docMk/>
            <pc:sldMk cId="1161242236" sldId="278"/>
            <ac:spMk id="2" creationId="{F8F96490-CA45-48F2-A270-576CF7888D45}"/>
          </ac:spMkLst>
        </pc:spChg>
        <pc:spChg chg="add del">
          <ac:chgData name="Schoch, Oliver" userId="806b1c71-cdf7-4094-9c66-3fad9671316b" providerId="ADAL" clId="{0B338BE1-A336-4035-A1B4-82788C53DAD3}" dt="2022-09-29T09:17:18.817" v="97"/>
          <ac:spMkLst>
            <pc:docMk/>
            <pc:sldMk cId="1161242236" sldId="278"/>
            <ac:spMk id="5" creationId="{A44898DF-C966-7A0C-F32A-D10E5FAF65DB}"/>
          </ac:spMkLst>
        </pc:spChg>
        <pc:spChg chg="del">
          <ac:chgData name="Schoch, Oliver" userId="806b1c71-cdf7-4094-9c66-3fad9671316b" providerId="ADAL" clId="{0B338BE1-A336-4035-A1B4-82788C53DAD3}" dt="2022-09-29T09:15:30.435" v="72" actId="478"/>
          <ac:spMkLst>
            <pc:docMk/>
            <pc:sldMk cId="1161242236" sldId="278"/>
            <ac:spMk id="8" creationId="{2C79805D-F33F-46ED-9318-7B5AF47BC67A}"/>
          </ac:spMkLst>
        </pc:spChg>
        <pc:spChg chg="del">
          <ac:chgData name="Schoch, Oliver" userId="806b1c71-cdf7-4094-9c66-3fad9671316b" providerId="ADAL" clId="{0B338BE1-A336-4035-A1B4-82788C53DAD3}" dt="2022-09-29T09:15:38.622" v="76" actId="478"/>
          <ac:spMkLst>
            <pc:docMk/>
            <pc:sldMk cId="1161242236" sldId="278"/>
            <ac:spMk id="14" creationId="{09D32ADB-5BEE-4A2E-96DA-4B9B2E9F8FF3}"/>
          </ac:spMkLst>
        </pc:spChg>
        <pc:spChg chg="mod">
          <ac:chgData name="Schoch, Oliver" userId="806b1c71-cdf7-4094-9c66-3fad9671316b" providerId="ADAL" clId="{0B338BE1-A336-4035-A1B4-82788C53DAD3}" dt="2022-09-29T09:15:45.953" v="79" actId="1076"/>
          <ac:spMkLst>
            <pc:docMk/>
            <pc:sldMk cId="1161242236" sldId="278"/>
            <ac:spMk id="15" creationId="{B25B4634-C68D-42B1-8259-D97C65B9AE22}"/>
          </ac:spMkLst>
        </pc:spChg>
        <pc:spChg chg="del">
          <ac:chgData name="Schoch, Oliver" userId="806b1c71-cdf7-4094-9c66-3fad9671316b" providerId="ADAL" clId="{0B338BE1-A336-4035-A1B4-82788C53DAD3}" dt="2022-09-29T09:15:39.361" v="77" actId="478"/>
          <ac:spMkLst>
            <pc:docMk/>
            <pc:sldMk cId="1161242236" sldId="278"/>
            <ac:spMk id="17" creationId="{2EA72128-D3A5-4903-B255-6646484538F9}"/>
          </ac:spMkLst>
        </pc:spChg>
        <pc:spChg chg="del">
          <ac:chgData name="Schoch, Oliver" userId="806b1c71-cdf7-4094-9c66-3fad9671316b" providerId="ADAL" clId="{0B338BE1-A336-4035-A1B4-82788C53DAD3}" dt="2022-09-29T09:15:40.737" v="78" actId="478"/>
          <ac:spMkLst>
            <pc:docMk/>
            <pc:sldMk cId="1161242236" sldId="278"/>
            <ac:spMk id="18" creationId="{7E48EFD6-C79E-4290-A48B-976A655FAA33}"/>
          </ac:spMkLst>
        </pc:spChg>
        <pc:spChg chg="add mod">
          <ac:chgData name="Schoch, Oliver" userId="806b1c71-cdf7-4094-9c66-3fad9671316b" providerId="ADAL" clId="{0B338BE1-A336-4035-A1B4-82788C53DAD3}" dt="2022-09-29T09:16:00.199" v="95" actId="20577"/>
          <ac:spMkLst>
            <pc:docMk/>
            <pc:sldMk cId="1161242236" sldId="278"/>
            <ac:spMk id="20" creationId="{729F8774-2B71-94E6-8EA6-F66F191518C7}"/>
          </ac:spMkLst>
        </pc:spChg>
        <pc:picChg chg="add mod">
          <ac:chgData name="Schoch, Oliver" userId="806b1c71-cdf7-4094-9c66-3fad9671316b" providerId="ADAL" clId="{0B338BE1-A336-4035-A1B4-82788C53DAD3}" dt="2022-09-29T09:17:23.730" v="100" actId="1076"/>
          <ac:picMkLst>
            <pc:docMk/>
            <pc:sldMk cId="1161242236" sldId="278"/>
            <ac:picMk id="7" creationId="{DFFE99D5-BBCA-187B-2108-B2735E7948AF}"/>
          </ac:picMkLst>
        </pc:picChg>
        <pc:picChg chg="add mod">
          <ac:chgData name="Schoch, Oliver" userId="806b1c71-cdf7-4094-9c66-3fad9671316b" providerId="ADAL" clId="{0B338BE1-A336-4035-A1B4-82788C53DAD3}" dt="2022-09-29T09:15:52.536" v="81" actId="1076"/>
          <ac:picMkLst>
            <pc:docMk/>
            <pc:sldMk cId="1161242236" sldId="278"/>
            <ac:picMk id="19" creationId="{7CB3151C-6DB5-6058-CF78-91322B4595F2}"/>
          </ac:picMkLst>
        </pc:picChg>
        <pc:picChg chg="del">
          <ac:chgData name="Schoch, Oliver" userId="806b1c71-cdf7-4094-9c66-3fad9671316b" providerId="ADAL" clId="{0B338BE1-A336-4035-A1B4-82788C53DAD3}" dt="2022-09-29T09:15:29.277" v="71" actId="478"/>
          <ac:picMkLst>
            <pc:docMk/>
            <pc:sldMk cId="1161242236" sldId="278"/>
            <ac:picMk id="1028" creationId="{7CD5D4B3-74FF-4E16-A677-26F40BF4F70D}"/>
          </ac:picMkLst>
        </pc:picChg>
        <pc:picChg chg="mod">
          <ac:chgData name="Schoch, Oliver" userId="806b1c71-cdf7-4094-9c66-3fad9671316b" providerId="ADAL" clId="{0B338BE1-A336-4035-A1B4-82788C53DAD3}" dt="2022-09-29T09:15:45.953" v="79" actId="1076"/>
          <ac:picMkLst>
            <pc:docMk/>
            <pc:sldMk cId="1161242236" sldId="278"/>
            <ac:picMk id="1030" creationId="{169BA6F4-D514-42E4-98F1-7CD1562BB7C1}"/>
          </ac:picMkLst>
        </pc:picChg>
        <pc:picChg chg="del">
          <ac:chgData name="Schoch, Oliver" userId="806b1c71-cdf7-4094-9c66-3fad9671316b" providerId="ADAL" clId="{0B338BE1-A336-4035-A1B4-82788C53DAD3}" dt="2022-09-29T09:15:35.119" v="73" actId="478"/>
          <ac:picMkLst>
            <pc:docMk/>
            <pc:sldMk cId="1161242236" sldId="278"/>
            <ac:picMk id="1032" creationId="{846713F0-C5AC-40AA-A107-A284BE5ABFE2}"/>
          </ac:picMkLst>
        </pc:picChg>
        <pc:picChg chg="del">
          <ac:chgData name="Schoch, Oliver" userId="806b1c71-cdf7-4094-9c66-3fad9671316b" providerId="ADAL" clId="{0B338BE1-A336-4035-A1B4-82788C53DAD3}" dt="2022-09-29T09:15:36.485" v="74" actId="478"/>
          <ac:picMkLst>
            <pc:docMk/>
            <pc:sldMk cId="1161242236" sldId="278"/>
            <ac:picMk id="1034" creationId="{D9F32C7C-9552-49E3-8748-5D0D4B0F74DA}"/>
          </ac:picMkLst>
        </pc:picChg>
        <pc:picChg chg="del">
          <ac:chgData name="Schoch, Oliver" userId="806b1c71-cdf7-4094-9c66-3fad9671316b" providerId="ADAL" clId="{0B338BE1-A336-4035-A1B4-82788C53DAD3}" dt="2022-09-29T09:15:37.308" v="75" actId="478"/>
          <ac:picMkLst>
            <pc:docMk/>
            <pc:sldMk cId="1161242236" sldId="278"/>
            <ac:picMk id="1036" creationId="{D466F3DA-767F-498A-84F2-8283A8FC01EC}"/>
          </ac:picMkLst>
        </pc:picChg>
      </pc:sldChg>
      <pc:sldChg chg="add">
        <pc:chgData name="Schoch, Oliver" userId="806b1c71-cdf7-4094-9c66-3fad9671316b" providerId="ADAL" clId="{0B338BE1-A336-4035-A1B4-82788C53DAD3}" dt="2022-09-29T09:06:52.574" v="14"/>
        <pc:sldMkLst>
          <pc:docMk/>
          <pc:sldMk cId="4078119141" sldId="279"/>
        </pc:sldMkLst>
      </pc:sldChg>
      <pc:sldChg chg="del">
        <pc:chgData name="Schoch, Oliver" userId="806b1c71-cdf7-4094-9c66-3fad9671316b" providerId="ADAL" clId="{0B338BE1-A336-4035-A1B4-82788C53DAD3}" dt="2022-09-29T09:04:03.827" v="0" actId="47"/>
        <pc:sldMkLst>
          <pc:docMk/>
          <pc:sldMk cId="1127836770" sldId="3422"/>
        </pc:sldMkLst>
      </pc:sldChg>
      <pc:sldChg chg="mod ord modShow">
        <pc:chgData name="Schoch, Oliver" userId="806b1c71-cdf7-4094-9c66-3fad9671316b" providerId="ADAL" clId="{0B338BE1-A336-4035-A1B4-82788C53DAD3}" dt="2022-09-29T09:07:42.570" v="17"/>
        <pc:sldMkLst>
          <pc:docMk/>
          <pc:sldMk cId="3839232408" sldId="3427"/>
        </pc:sldMkLst>
      </pc:sldChg>
      <pc:sldChg chg="del">
        <pc:chgData name="Schoch, Oliver" userId="806b1c71-cdf7-4094-9c66-3fad9671316b" providerId="ADAL" clId="{0B338BE1-A336-4035-A1B4-82788C53DAD3}" dt="2022-09-29T09:04:46.596" v="3" actId="47"/>
        <pc:sldMkLst>
          <pc:docMk/>
          <pc:sldMk cId="4244035621" sldId="3430"/>
        </pc:sldMkLst>
      </pc:sldChg>
      <pc:sldChg chg="del">
        <pc:chgData name="Schoch, Oliver" userId="806b1c71-cdf7-4094-9c66-3fad9671316b" providerId="ADAL" clId="{0B338BE1-A336-4035-A1B4-82788C53DAD3}" dt="2022-09-29T09:04:59.947" v="4" actId="47"/>
        <pc:sldMkLst>
          <pc:docMk/>
          <pc:sldMk cId="2605394067" sldId="3431"/>
        </pc:sldMkLst>
      </pc:sldChg>
      <pc:sldChg chg="del">
        <pc:chgData name="Schoch, Oliver" userId="806b1c71-cdf7-4094-9c66-3fad9671316b" providerId="ADAL" clId="{0B338BE1-A336-4035-A1B4-82788C53DAD3}" dt="2022-09-29T09:05:28.986" v="7" actId="47"/>
        <pc:sldMkLst>
          <pc:docMk/>
          <pc:sldMk cId="3120118951" sldId="3432"/>
        </pc:sldMkLst>
      </pc:sldChg>
      <pc:sldChg chg="addSp delSp modSp mod delAnim">
        <pc:chgData name="Schoch, Oliver" userId="806b1c71-cdf7-4094-9c66-3fad9671316b" providerId="ADAL" clId="{0B338BE1-A336-4035-A1B4-82788C53DAD3}" dt="2022-09-29T09:14:33.440" v="61" actId="1076"/>
        <pc:sldMkLst>
          <pc:docMk/>
          <pc:sldMk cId="1501748089" sldId="3433"/>
        </pc:sldMkLst>
        <pc:spChg chg="del">
          <ac:chgData name="Schoch, Oliver" userId="806b1c71-cdf7-4094-9c66-3fad9671316b" providerId="ADAL" clId="{0B338BE1-A336-4035-A1B4-82788C53DAD3}" dt="2022-09-29T09:08:41.458" v="25" actId="478"/>
          <ac:spMkLst>
            <pc:docMk/>
            <pc:sldMk cId="1501748089" sldId="3433"/>
            <ac:spMk id="7" creationId="{76EC0EEE-F085-0B9B-16FB-D68D59FA6FC2}"/>
          </ac:spMkLst>
        </pc:spChg>
        <pc:spChg chg="del">
          <ac:chgData name="Schoch, Oliver" userId="806b1c71-cdf7-4094-9c66-3fad9671316b" providerId="ADAL" clId="{0B338BE1-A336-4035-A1B4-82788C53DAD3}" dt="2022-09-29T09:08:40.428" v="24" actId="478"/>
          <ac:spMkLst>
            <pc:docMk/>
            <pc:sldMk cId="1501748089" sldId="3433"/>
            <ac:spMk id="8" creationId="{28092E6F-85AF-D1B2-8F33-795B32E6BB43}"/>
          </ac:spMkLst>
        </pc:spChg>
        <pc:spChg chg="del">
          <ac:chgData name="Schoch, Oliver" userId="806b1c71-cdf7-4094-9c66-3fad9671316b" providerId="ADAL" clId="{0B338BE1-A336-4035-A1B4-82788C53DAD3}" dt="2022-09-29T09:08:38.416" v="21" actId="478"/>
          <ac:spMkLst>
            <pc:docMk/>
            <pc:sldMk cId="1501748089" sldId="3433"/>
            <ac:spMk id="9" creationId="{F5740F2B-7FE6-8D67-3155-582DDC3D1BD7}"/>
          </ac:spMkLst>
        </pc:spChg>
        <pc:spChg chg="mod">
          <ac:chgData name="Schoch, Oliver" userId="806b1c71-cdf7-4094-9c66-3fad9671316b" providerId="ADAL" clId="{0B338BE1-A336-4035-A1B4-82788C53DAD3}" dt="2022-09-29T09:14:32.001" v="60" actId="1076"/>
          <ac:spMkLst>
            <pc:docMk/>
            <pc:sldMk cId="1501748089" sldId="3433"/>
            <ac:spMk id="11" creationId="{8C1C713B-6BAC-7FBD-0ACC-8788E045FF26}"/>
          </ac:spMkLst>
        </pc:spChg>
        <pc:spChg chg="del">
          <ac:chgData name="Schoch, Oliver" userId="806b1c71-cdf7-4094-9c66-3fad9671316b" providerId="ADAL" clId="{0B338BE1-A336-4035-A1B4-82788C53DAD3}" dt="2022-09-29T09:08:39.700" v="23" actId="478"/>
          <ac:spMkLst>
            <pc:docMk/>
            <pc:sldMk cId="1501748089" sldId="3433"/>
            <ac:spMk id="12" creationId="{A4F3EDFF-7FA0-7079-A237-5B7D99D53605}"/>
          </ac:spMkLst>
        </pc:spChg>
        <pc:spChg chg="add mod">
          <ac:chgData name="Schoch, Oliver" userId="806b1c71-cdf7-4094-9c66-3fad9671316b" providerId="ADAL" clId="{0B338BE1-A336-4035-A1B4-82788C53DAD3}" dt="2022-09-29T09:14:22.857" v="57" actId="14100"/>
          <ac:spMkLst>
            <pc:docMk/>
            <pc:sldMk cId="1501748089" sldId="3433"/>
            <ac:spMk id="13" creationId="{1E3358AB-B4EB-0530-0275-790C4637AF59}"/>
          </ac:spMkLst>
        </pc:spChg>
        <pc:picChg chg="del">
          <ac:chgData name="Schoch, Oliver" userId="806b1c71-cdf7-4094-9c66-3fad9671316b" providerId="ADAL" clId="{0B338BE1-A336-4035-A1B4-82788C53DAD3}" dt="2022-09-29T09:08:39.046" v="22" actId="478"/>
          <ac:picMkLst>
            <pc:docMk/>
            <pc:sldMk cId="1501748089" sldId="3433"/>
            <ac:picMk id="6" creationId="{04A2509D-DAE9-3730-DBE9-563CE4C7A4DA}"/>
          </ac:picMkLst>
        </pc:picChg>
        <pc:picChg chg="mod">
          <ac:chgData name="Schoch, Oliver" userId="806b1c71-cdf7-4094-9c66-3fad9671316b" providerId="ADAL" clId="{0B338BE1-A336-4035-A1B4-82788C53DAD3}" dt="2022-09-29T09:14:33.440" v="61" actId="1076"/>
          <ac:picMkLst>
            <pc:docMk/>
            <pc:sldMk cId="1501748089" sldId="3433"/>
            <ac:picMk id="10" creationId="{9BCEEE2B-827C-5525-5DC2-00C6C2E27816}"/>
          </ac:picMkLst>
        </pc:picChg>
      </pc:sldChg>
      <pc:sldChg chg="del">
        <pc:chgData name="Schoch, Oliver" userId="806b1c71-cdf7-4094-9c66-3fad9671316b" providerId="ADAL" clId="{0B338BE1-A336-4035-A1B4-82788C53DAD3}" dt="2022-09-29T09:09:25.785" v="32" actId="47"/>
        <pc:sldMkLst>
          <pc:docMk/>
          <pc:sldMk cId="4140407995" sldId="3434"/>
        </pc:sldMkLst>
      </pc:sldChg>
      <pc:sldChg chg="del">
        <pc:chgData name="Schoch, Oliver" userId="806b1c71-cdf7-4094-9c66-3fad9671316b" providerId="ADAL" clId="{0B338BE1-A336-4035-A1B4-82788C53DAD3}" dt="2022-09-29T09:06:37.064" v="13" actId="47"/>
        <pc:sldMkLst>
          <pc:docMk/>
          <pc:sldMk cId="3630770052" sldId="3436"/>
        </pc:sldMkLst>
      </pc:sldChg>
      <pc:sldChg chg="del">
        <pc:chgData name="Schoch, Oliver" userId="806b1c71-cdf7-4094-9c66-3fad9671316b" providerId="ADAL" clId="{0B338BE1-A336-4035-A1B4-82788C53DAD3}" dt="2022-09-29T09:04:18.999" v="1" actId="47"/>
        <pc:sldMkLst>
          <pc:docMk/>
          <pc:sldMk cId="3404176095" sldId="3437"/>
        </pc:sldMkLst>
      </pc:sldChg>
      <pc:sldChg chg="mod modShow">
        <pc:chgData name="Schoch, Oliver" userId="806b1c71-cdf7-4094-9c66-3fad9671316b" providerId="ADAL" clId="{0B338BE1-A336-4035-A1B4-82788C53DAD3}" dt="2022-09-29T09:08:26.694" v="19" actId="729"/>
        <pc:sldMkLst>
          <pc:docMk/>
          <pc:sldMk cId="570177200" sldId="3438"/>
        </pc:sldMkLst>
      </pc:sldChg>
      <pc:sldChg chg="del">
        <pc:chgData name="Schoch, Oliver" userId="806b1c71-cdf7-4094-9c66-3fad9671316b" providerId="ADAL" clId="{0B338BE1-A336-4035-A1B4-82788C53DAD3}" dt="2022-09-29T09:08:30.884" v="20" actId="47"/>
        <pc:sldMkLst>
          <pc:docMk/>
          <pc:sldMk cId="83669549" sldId="3439"/>
        </pc:sldMkLst>
      </pc:sldChg>
      <pc:sldChg chg="del">
        <pc:chgData name="Schoch, Oliver" userId="806b1c71-cdf7-4094-9c66-3fad9671316b" providerId="ADAL" clId="{0B338BE1-A336-4035-A1B4-82788C53DAD3}" dt="2022-09-29T09:08:30.884" v="20" actId="47"/>
        <pc:sldMkLst>
          <pc:docMk/>
          <pc:sldMk cId="3032294084" sldId="3440"/>
        </pc:sldMkLst>
      </pc:sldChg>
      <pc:sldChg chg="del">
        <pc:chgData name="Schoch, Oliver" userId="806b1c71-cdf7-4094-9c66-3fad9671316b" providerId="ADAL" clId="{0B338BE1-A336-4035-A1B4-82788C53DAD3}" dt="2022-09-29T09:08:30.884" v="20" actId="47"/>
        <pc:sldMkLst>
          <pc:docMk/>
          <pc:sldMk cId="3936456204" sldId="3441"/>
        </pc:sldMkLst>
      </pc:sldChg>
      <pc:sldChg chg="del">
        <pc:chgData name="Schoch, Oliver" userId="806b1c71-cdf7-4094-9c66-3fad9671316b" providerId="ADAL" clId="{0B338BE1-A336-4035-A1B4-82788C53DAD3}" dt="2022-09-29T09:08:30.884" v="20" actId="47"/>
        <pc:sldMkLst>
          <pc:docMk/>
          <pc:sldMk cId="4065046828" sldId="3442"/>
        </pc:sldMkLst>
      </pc:sldChg>
      <pc:sldChg chg="del">
        <pc:chgData name="Schoch, Oliver" userId="806b1c71-cdf7-4094-9c66-3fad9671316b" providerId="ADAL" clId="{0B338BE1-A336-4035-A1B4-82788C53DAD3}" dt="2022-09-29T09:08:30.884" v="20" actId="47"/>
        <pc:sldMkLst>
          <pc:docMk/>
          <pc:sldMk cId="1074963457" sldId="3443"/>
        </pc:sldMkLst>
      </pc:sldChg>
      <pc:sldChg chg="del">
        <pc:chgData name="Schoch, Oliver" userId="806b1c71-cdf7-4094-9c66-3fad9671316b" providerId="ADAL" clId="{0B338BE1-A336-4035-A1B4-82788C53DAD3}" dt="2022-09-29T09:08:30.884" v="20" actId="47"/>
        <pc:sldMkLst>
          <pc:docMk/>
          <pc:sldMk cId="2534232819" sldId="3444"/>
        </pc:sldMkLst>
      </pc:sldChg>
      <pc:sldChg chg="del">
        <pc:chgData name="Schoch, Oliver" userId="806b1c71-cdf7-4094-9c66-3fad9671316b" providerId="ADAL" clId="{0B338BE1-A336-4035-A1B4-82788C53DAD3}" dt="2022-09-29T09:08:30.884" v="20" actId="47"/>
        <pc:sldMkLst>
          <pc:docMk/>
          <pc:sldMk cId="484969766" sldId="3445"/>
        </pc:sldMkLst>
      </pc:sldChg>
      <pc:sldChg chg="del">
        <pc:chgData name="Schoch, Oliver" userId="806b1c71-cdf7-4094-9c66-3fad9671316b" providerId="ADAL" clId="{0B338BE1-A336-4035-A1B4-82788C53DAD3}" dt="2022-09-29T09:08:30.884" v="20" actId="47"/>
        <pc:sldMkLst>
          <pc:docMk/>
          <pc:sldMk cId="3219494486" sldId="3446"/>
        </pc:sldMkLst>
      </pc:sldChg>
      <pc:sldChg chg="del">
        <pc:chgData name="Schoch, Oliver" userId="806b1c71-cdf7-4094-9c66-3fad9671316b" providerId="ADAL" clId="{0B338BE1-A336-4035-A1B4-82788C53DAD3}" dt="2022-09-29T09:08:30.884" v="20" actId="47"/>
        <pc:sldMkLst>
          <pc:docMk/>
          <pc:sldMk cId="1508127047" sldId="3447"/>
        </pc:sldMkLst>
      </pc:sldChg>
      <pc:sldChg chg="del">
        <pc:chgData name="Schoch, Oliver" userId="806b1c71-cdf7-4094-9c66-3fad9671316b" providerId="ADAL" clId="{0B338BE1-A336-4035-A1B4-82788C53DAD3}" dt="2022-09-29T09:18:18.776" v="110" actId="47"/>
        <pc:sldMkLst>
          <pc:docMk/>
          <pc:sldMk cId="1361205526" sldId="3450"/>
        </pc:sldMkLst>
      </pc:sldChg>
      <pc:sldChg chg="delSp del mod">
        <pc:chgData name="Schoch, Oliver" userId="806b1c71-cdf7-4094-9c66-3fad9671316b" providerId="ADAL" clId="{0B338BE1-A336-4035-A1B4-82788C53DAD3}" dt="2022-09-29T09:04:46.596" v="3" actId="47"/>
        <pc:sldMkLst>
          <pc:docMk/>
          <pc:sldMk cId="2103370952" sldId="3451"/>
        </pc:sldMkLst>
        <pc:spChg chg="del">
          <ac:chgData name="Schoch, Oliver" userId="806b1c71-cdf7-4094-9c66-3fad9671316b" providerId="ADAL" clId="{0B338BE1-A336-4035-A1B4-82788C53DAD3}" dt="2022-09-29T09:04:37.135" v="2" actId="478"/>
          <ac:spMkLst>
            <pc:docMk/>
            <pc:sldMk cId="2103370952" sldId="3451"/>
            <ac:spMk id="5" creationId="{F2E4FE3E-27BC-2F95-3EBC-62AAA6A33E43}"/>
          </ac:spMkLst>
        </pc:spChg>
      </pc:sldChg>
      <pc:sldChg chg="del">
        <pc:chgData name="Schoch, Oliver" userId="806b1c71-cdf7-4094-9c66-3fad9671316b" providerId="ADAL" clId="{0B338BE1-A336-4035-A1B4-82788C53DAD3}" dt="2022-09-29T09:04:59.947" v="4" actId="47"/>
        <pc:sldMkLst>
          <pc:docMk/>
          <pc:sldMk cId="61446309" sldId="3452"/>
        </pc:sldMkLst>
      </pc:sldChg>
      <pc:sldChg chg="addSp delSp modSp add del mod ord">
        <pc:chgData name="Schoch, Oliver" userId="806b1c71-cdf7-4094-9c66-3fad9671316b" providerId="ADAL" clId="{0B338BE1-A336-4035-A1B4-82788C53DAD3}" dt="2022-09-29T09:13:45.079" v="50" actId="1076"/>
        <pc:sldMkLst>
          <pc:docMk/>
          <pc:sldMk cId="158153128" sldId="3453"/>
        </pc:sldMkLst>
        <pc:spChg chg="del">
          <ac:chgData name="Schoch, Oliver" userId="806b1c71-cdf7-4094-9c66-3fad9671316b" providerId="ADAL" clId="{0B338BE1-A336-4035-A1B4-82788C53DAD3}" dt="2022-09-29T09:12:53.542" v="41" actId="478"/>
          <ac:spMkLst>
            <pc:docMk/>
            <pc:sldMk cId="158153128" sldId="3453"/>
            <ac:spMk id="4" creationId="{12815771-CD1B-6A03-0DF9-A027BFD45BB2}"/>
          </ac:spMkLst>
        </pc:spChg>
        <pc:picChg chg="add mod">
          <ac:chgData name="Schoch, Oliver" userId="806b1c71-cdf7-4094-9c66-3fad9671316b" providerId="ADAL" clId="{0B338BE1-A336-4035-A1B4-82788C53DAD3}" dt="2022-09-29T09:13:45.079" v="50" actId="1076"/>
          <ac:picMkLst>
            <pc:docMk/>
            <pc:sldMk cId="158153128" sldId="3453"/>
            <ac:picMk id="5" creationId="{F4FA8577-1565-BC4D-A780-A7CDBE4094C7}"/>
          </ac:picMkLst>
        </pc:picChg>
        <pc:picChg chg="add mod">
          <ac:chgData name="Schoch, Oliver" userId="806b1c71-cdf7-4094-9c66-3fad9671316b" providerId="ADAL" clId="{0B338BE1-A336-4035-A1B4-82788C53DAD3}" dt="2022-09-29T09:13:45.079" v="50" actId="1076"/>
          <ac:picMkLst>
            <pc:docMk/>
            <pc:sldMk cId="158153128" sldId="3453"/>
            <ac:picMk id="6" creationId="{2C94FC12-9487-72DF-9485-A8B786FE80C7}"/>
          </ac:picMkLst>
        </pc:picChg>
        <pc:picChg chg="add mod">
          <ac:chgData name="Schoch, Oliver" userId="806b1c71-cdf7-4094-9c66-3fad9671316b" providerId="ADAL" clId="{0B338BE1-A336-4035-A1B4-82788C53DAD3}" dt="2022-09-29T09:13:45.079" v="50" actId="1076"/>
          <ac:picMkLst>
            <pc:docMk/>
            <pc:sldMk cId="158153128" sldId="3453"/>
            <ac:picMk id="7" creationId="{4389ADA6-D900-EA89-73BB-BCC224E2A00B}"/>
          </ac:picMkLst>
        </pc:picChg>
        <pc:picChg chg="add mod">
          <ac:chgData name="Schoch, Oliver" userId="806b1c71-cdf7-4094-9c66-3fad9671316b" providerId="ADAL" clId="{0B338BE1-A336-4035-A1B4-82788C53DAD3}" dt="2022-09-29T09:13:45.079" v="50" actId="1076"/>
          <ac:picMkLst>
            <pc:docMk/>
            <pc:sldMk cId="158153128" sldId="3453"/>
            <ac:picMk id="8" creationId="{9FACFC2D-060D-B574-276B-BFEC8AAB2DFB}"/>
          </ac:picMkLst>
        </pc:picChg>
      </pc:sldChg>
      <pc:sldChg chg="del">
        <pc:chgData name="Schoch, Oliver" userId="806b1c71-cdf7-4094-9c66-3fad9671316b" providerId="ADAL" clId="{0B338BE1-A336-4035-A1B4-82788C53DAD3}" dt="2022-09-29T09:05:28.986" v="7" actId="47"/>
        <pc:sldMkLst>
          <pc:docMk/>
          <pc:sldMk cId="2672187026" sldId="3454"/>
        </pc:sldMkLst>
      </pc:sldChg>
      <pc:sldChg chg="del">
        <pc:chgData name="Schoch, Oliver" userId="806b1c71-cdf7-4094-9c66-3fad9671316b" providerId="ADAL" clId="{0B338BE1-A336-4035-A1B4-82788C53DAD3}" dt="2022-09-29T09:05:28.986" v="7" actId="47"/>
        <pc:sldMkLst>
          <pc:docMk/>
          <pc:sldMk cId="1218069801" sldId="3455"/>
        </pc:sldMkLst>
      </pc:sldChg>
      <pc:sldChg chg="del">
        <pc:chgData name="Schoch, Oliver" userId="806b1c71-cdf7-4094-9c66-3fad9671316b" providerId="ADAL" clId="{0B338BE1-A336-4035-A1B4-82788C53DAD3}" dt="2022-09-29T09:05:28.986" v="7" actId="47"/>
        <pc:sldMkLst>
          <pc:docMk/>
          <pc:sldMk cId="3585716805" sldId="3456"/>
        </pc:sldMkLst>
      </pc:sldChg>
      <pc:sldChg chg="del">
        <pc:chgData name="Schoch, Oliver" userId="806b1c71-cdf7-4094-9c66-3fad9671316b" providerId="ADAL" clId="{0B338BE1-A336-4035-A1B4-82788C53DAD3}" dt="2022-09-29T09:05:28.986" v="7" actId="47"/>
        <pc:sldMkLst>
          <pc:docMk/>
          <pc:sldMk cId="4216541046" sldId="3457"/>
        </pc:sldMkLst>
      </pc:sldChg>
      <pc:sldChg chg="del">
        <pc:chgData name="Schoch, Oliver" userId="806b1c71-cdf7-4094-9c66-3fad9671316b" providerId="ADAL" clId="{0B338BE1-A336-4035-A1B4-82788C53DAD3}" dt="2022-09-29T09:05:28.986" v="7" actId="47"/>
        <pc:sldMkLst>
          <pc:docMk/>
          <pc:sldMk cId="2849197525" sldId="3458"/>
        </pc:sldMkLst>
      </pc:sldChg>
      <pc:sldChg chg="mod ord modShow">
        <pc:chgData name="Schoch, Oliver" userId="806b1c71-cdf7-4094-9c66-3fad9671316b" providerId="ADAL" clId="{0B338BE1-A336-4035-A1B4-82788C53DAD3}" dt="2022-09-29T09:07:42.570" v="17"/>
        <pc:sldMkLst>
          <pc:docMk/>
          <pc:sldMk cId="1821194150" sldId="3459"/>
        </pc:sldMkLst>
      </pc:sldChg>
      <pc:sldChg chg="ord">
        <pc:chgData name="Schoch, Oliver" userId="806b1c71-cdf7-4094-9c66-3fad9671316b" providerId="ADAL" clId="{0B338BE1-A336-4035-A1B4-82788C53DAD3}" dt="2022-09-29T09:12:27.562" v="40"/>
        <pc:sldMkLst>
          <pc:docMk/>
          <pc:sldMk cId="3824740" sldId="3460"/>
        </pc:sldMkLst>
      </pc:sldChg>
      <pc:sldChg chg="del mod ord modShow">
        <pc:chgData name="Schoch, Oliver" userId="806b1c71-cdf7-4094-9c66-3fad9671316b" providerId="ADAL" clId="{0B338BE1-A336-4035-A1B4-82788C53DAD3}" dt="2022-09-29T09:05:52.701" v="12" actId="47"/>
        <pc:sldMkLst>
          <pc:docMk/>
          <pc:sldMk cId="81509715" sldId="3461"/>
        </pc:sldMkLst>
      </pc:sldChg>
      <pc:sldChg chg="addSp delSp modSp add mod">
        <pc:chgData name="Schoch, Oliver" userId="806b1c71-cdf7-4094-9c66-3fad9671316b" providerId="ADAL" clId="{0B338BE1-A336-4035-A1B4-82788C53DAD3}" dt="2022-09-29T09:17:45.060" v="109" actId="1076"/>
        <pc:sldMkLst>
          <pc:docMk/>
          <pc:sldMk cId="1978542808" sldId="3461"/>
        </pc:sldMkLst>
        <pc:spChg chg="add del">
          <ac:chgData name="Schoch, Oliver" userId="806b1c71-cdf7-4094-9c66-3fad9671316b" providerId="ADAL" clId="{0B338BE1-A336-4035-A1B4-82788C53DAD3}" dt="2022-09-29T09:17:40.284" v="106"/>
          <ac:spMkLst>
            <pc:docMk/>
            <pc:sldMk cId="1978542808" sldId="3461"/>
            <ac:spMk id="5" creationId="{F9AF61E2-348B-6A11-68AF-3A39CA7CCAE2}"/>
          </ac:spMkLst>
        </pc:spChg>
        <pc:spChg chg="del">
          <ac:chgData name="Schoch, Oliver" userId="806b1c71-cdf7-4094-9c66-3fad9671316b" providerId="ADAL" clId="{0B338BE1-A336-4035-A1B4-82788C53DAD3}" dt="2022-09-29T09:17:28.827" v="102" actId="478"/>
          <ac:spMkLst>
            <pc:docMk/>
            <pc:sldMk cId="1978542808" sldId="3461"/>
            <ac:spMk id="6" creationId="{9F05196F-1687-497F-9E07-77A657BAF77C}"/>
          </ac:spMkLst>
        </pc:spChg>
        <pc:spChg chg="del">
          <ac:chgData name="Schoch, Oliver" userId="806b1c71-cdf7-4094-9c66-3fad9671316b" providerId="ADAL" clId="{0B338BE1-A336-4035-A1B4-82788C53DAD3}" dt="2022-09-29T09:17:30.268" v="103" actId="478"/>
          <ac:spMkLst>
            <pc:docMk/>
            <pc:sldMk cId="1978542808" sldId="3461"/>
            <ac:spMk id="15" creationId="{B25B4634-C68D-42B1-8259-D97C65B9AE22}"/>
          </ac:spMkLst>
        </pc:spChg>
        <pc:picChg chg="add mod">
          <ac:chgData name="Schoch, Oliver" userId="806b1c71-cdf7-4094-9c66-3fad9671316b" providerId="ADAL" clId="{0B338BE1-A336-4035-A1B4-82788C53DAD3}" dt="2022-09-29T09:17:45.060" v="109" actId="1076"/>
          <ac:picMkLst>
            <pc:docMk/>
            <pc:sldMk cId="1978542808" sldId="3461"/>
            <ac:picMk id="7" creationId="{18C37466-E197-5C57-E431-5C8DF9EFAABB}"/>
          </ac:picMkLst>
        </pc:picChg>
        <pc:picChg chg="del">
          <ac:chgData name="Schoch, Oliver" userId="806b1c71-cdf7-4094-9c66-3fad9671316b" providerId="ADAL" clId="{0B338BE1-A336-4035-A1B4-82788C53DAD3}" dt="2022-09-29T09:17:26.497" v="101" actId="478"/>
          <ac:picMkLst>
            <pc:docMk/>
            <pc:sldMk cId="1978542808" sldId="3461"/>
            <ac:picMk id="1026" creationId="{ACCFF735-8836-4984-8F4E-22E12F2636CA}"/>
          </ac:picMkLst>
        </pc:picChg>
        <pc:picChg chg="del">
          <ac:chgData name="Schoch, Oliver" userId="806b1c71-cdf7-4094-9c66-3fad9671316b" providerId="ADAL" clId="{0B338BE1-A336-4035-A1B4-82788C53DAD3}" dt="2022-09-29T09:17:31.409" v="104" actId="478"/>
          <ac:picMkLst>
            <pc:docMk/>
            <pc:sldMk cId="1978542808" sldId="3461"/>
            <ac:picMk id="1030" creationId="{169BA6F4-D514-42E4-98F1-7CD1562BB7C1}"/>
          </ac:picMkLst>
        </pc:picChg>
      </pc:sldChg>
      <pc:sldChg chg="delSp modSp new mod modShow">
        <pc:chgData name="Schoch, Oliver" userId="806b1c71-cdf7-4094-9c66-3fad9671316b" providerId="ADAL" clId="{0B338BE1-A336-4035-A1B4-82788C53DAD3}" dt="2022-09-29T09:21:00.421" v="145" actId="729"/>
        <pc:sldMkLst>
          <pc:docMk/>
          <pc:sldMk cId="1543892769" sldId="3462"/>
        </pc:sldMkLst>
        <pc:spChg chg="mod">
          <ac:chgData name="Schoch, Oliver" userId="806b1c71-cdf7-4094-9c66-3fad9671316b" providerId="ADAL" clId="{0B338BE1-A336-4035-A1B4-82788C53DAD3}" dt="2022-09-29T09:20:38.941" v="127" actId="20577"/>
          <ac:spMkLst>
            <pc:docMk/>
            <pc:sldMk cId="1543892769" sldId="3462"/>
            <ac:spMk id="2" creationId="{24DF2B59-4FBF-E76F-FE9E-3810CE0CF20D}"/>
          </ac:spMkLst>
        </pc:spChg>
        <pc:spChg chg="del">
          <ac:chgData name="Schoch, Oliver" userId="806b1c71-cdf7-4094-9c66-3fad9671316b" providerId="ADAL" clId="{0B338BE1-A336-4035-A1B4-82788C53DAD3}" dt="2022-09-29T09:20:30.255" v="112" actId="478"/>
          <ac:spMkLst>
            <pc:docMk/>
            <pc:sldMk cId="1543892769" sldId="3462"/>
            <ac:spMk id="4" creationId="{B194748A-67F2-35A9-7146-F265EFADCD3F}"/>
          </ac:spMkLst>
        </pc:spChg>
        <pc:spChg chg="mod">
          <ac:chgData name="Schoch, Oliver" userId="806b1c71-cdf7-4094-9c66-3fad9671316b" providerId="ADAL" clId="{0B338BE1-A336-4035-A1B4-82788C53DAD3}" dt="2022-09-29T09:20:48.025" v="142" actId="20577"/>
          <ac:spMkLst>
            <pc:docMk/>
            <pc:sldMk cId="1543892769" sldId="3462"/>
            <ac:spMk id="5" creationId="{EAEAA36E-9182-B371-DE3B-64E7D079454F}"/>
          </ac:spMkLst>
        </pc:spChg>
      </pc:sldChg>
      <pc:sldChg chg="add del">
        <pc:chgData name="Schoch, Oliver" userId="806b1c71-cdf7-4094-9c66-3fad9671316b" providerId="ADAL" clId="{0B338BE1-A336-4035-A1B4-82788C53DAD3}" dt="2022-09-29T09:20:55.068" v="144" actId="2890"/>
        <pc:sldMkLst>
          <pc:docMk/>
          <pc:sldMk cId="1700768457" sldId="3463"/>
        </pc:sldMkLst>
      </pc:sldChg>
      <pc:sldChg chg="add mod modShow">
        <pc:chgData name="Schoch, Oliver" userId="806b1c71-cdf7-4094-9c66-3fad9671316b" providerId="ADAL" clId="{0B338BE1-A336-4035-A1B4-82788C53DAD3}" dt="2022-09-29T09:22:03.436" v="147" actId="729"/>
        <pc:sldMkLst>
          <pc:docMk/>
          <pc:sldMk cId="2084204550" sldId="3463"/>
        </pc:sldMkLst>
      </pc:sldChg>
      <pc:sldMasterChg chg="delSldLayout">
        <pc:chgData name="Schoch, Oliver" userId="806b1c71-cdf7-4094-9c66-3fad9671316b" providerId="ADAL" clId="{0B338BE1-A336-4035-A1B4-82788C53DAD3}" dt="2022-09-29T09:04:03.827" v="0" actId="47"/>
        <pc:sldMasterMkLst>
          <pc:docMk/>
          <pc:sldMasterMk cId="893599836" sldId="2147483648"/>
        </pc:sldMasterMkLst>
        <pc:sldLayoutChg chg="del">
          <pc:chgData name="Schoch, Oliver" userId="806b1c71-cdf7-4094-9c66-3fad9671316b" providerId="ADAL" clId="{0B338BE1-A336-4035-A1B4-82788C53DAD3}" dt="2022-09-29T09:04:03.827" v="0" actId="47"/>
          <pc:sldLayoutMkLst>
            <pc:docMk/>
            <pc:sldMasterMk cId="893599836" sldId="2147483648"/>
            <pc:sldLayoutMk cId="350557711" sldId="2147483655"/>
          </pc:sldLayoutMkLst>
        </pc:sldLayoutChg>
      </pc:sldMasterChg>
    </pc:docChg>
  </pc:docChgLst>
  <pc:docChgLst>
    <pc:chgData name="Kurzenberger, Timo" userId="6a413010-cb23-42be-a1f1-bac68b95d77a" providerId="ADAL" clId="{F22877B9-108C-4247-9CCA-F073BE19D966}"/>
    <pc:docChg chg="undo custSel addSld delSld modSld">
      <pc:chgData name="Kurzenberger, Timo" userId="6a413010-cb23-42be-a1f1-bac68b95d77a" providerId="ADAL" clId="{F22877B9-108C-4247-9CCA-F073BE19D966}" dt="2022-10-13T10:12:46.507" v="1411" actId="729"/>
      <pc:docMkLst>
        <pc:docMk/>
      </pc:docMkLst>
      <pc:sldChg chg="modAnim">
        <pc:chgData name="Kurzenberger, Timo" userId="6a413010-cb23-42be-a1f1-bac68b95d77a" providerId="ADAL" clId="{F22877B9-108C-4247-9CCA-F073BE19D966}" dt="2022-10-04T07:12:07.994" v="1361"/>
        <pc:sldMkLst>
          <pc:docMk/>
          <pc:sldMk cId="1501748089" sldId="3433"/>
        </pc:sldMkLst>
      </pc:sldChg>
      <pc:sldChg chg="modSp mod modAnim">
        <pc:chgData name="Kurzenberger, Timo" userId="6a413010-cb23-42be-a1f1-bac68b95d77a" providerId="ADAL" clId="{F22877B9-108C-4247-9CCA-F073BE19D966}" dt="2022-10-13T10:06:38.287" v="1402" actId="207"/>
        <pc:sldMkLst>
          <pc:docMk/>
          <pc:sldMk cId="1494232184" sldId="3448"/>
        </pc:sldMkLst>
        <pc:spChg chg="mod">
          <ac:chgData name="Kurzenberger, Timo" userId="6a413010-cb23-42be-a1f1-bac68b95d77a" providerId="ADAL" clId="{F22877B9-108C-4247-9CCA-F073BE19D966}" dt="2022-10-13T10:06:38.287" v="1402" actId="207"/>
          <ac:spMkLst>
            <pc:docMk/>
            <pc:sldMk cId="1494232184" sldId="3448"/>
            <ac:spMk id="18" creationId="{6965EEEF-0091-4040-9527-6FD7836B6167}"/>
          </ac:spMkLst>
        </pc:spChg>
      </pc:sldChg>
      <pc:sldChg chg="del">
        <pc:chgData name="Kurzenberger, Timo" userId="6a413010-cb23-42be-a1f1-bac68b95d77a" providerId="ADAL" clId="{F22877B9-108C-4247-9CCA-F073BE19D966}" dt="2022-10-04T07:08:22.786" v="1358" actId="47"/>
        <pc:sldMkLst>
          <pc:docMk/>
          <pc:sldMk cId="3960214248" sldId="3449"/>
        </pc:sldMkLst>
      </pc:sldChg>
      <pc:sldChg chg="delSp">
        <pc:chgData name="Kurzenberger, Timo" userId="6a413010-cb23-42be-a1f1-bac68b95d77a" providerId="ADAL" clId="{F22877B9-108C-4247-9CCA-F073BE19D966}" dt="2022-10-04T07:10:20.590" v="1359" actId="478"/>
        <pc:sldMkLst>
          <pc:docMk/>
          <pc:sldMk cId="158153128" sldId="3453"/>
        </pc:sldMkLst>
        <pc:picChg chg="del">
          <ac:chgData name="Kurzenberger, Timo" userId="6a413010-cb23-42be-a1f1-bac68b95d77a" providerId="ADAL" clId="{F22877B9-108C-4247-9CCA-F073BE19D966}" dt="2022-10-04T07:10:20.590" v="1359" actId="478"/>
          <ac:picMkLst>
            <pc:docMk/>
            <pc:sldMk cId="158153128" sldId="3453"/>
            <ac:picMk id="1026" creationId="{ED1CF04F-C52D-4498-BF20-261191218C6E}"/>
          </ac:picMkLst>
        </pc:picChg>
      </pc:sldChg>
      <pc:sldChg chg="modAnim">
        <pc:chgData name="Kurzenberger, Timo" userId="6a413010-cb23-42be-a1f1-bac68b95d77a" providerId="ADAL" clId="{F22877B9-108C-4247-9CCA-F073BE19D966}" dt="2022-10-05T14:09:46.431" v="1392"/>
        <pc:sldMkLst>
          <pc:docMk/>
          <pc:sldMk cId="3824740" sldId="3460"/>
        </pc:sldMkLst>
      </pc:sldChg>
      <pc:sldChg chg="addSp delSp modSp mod modShow">
        <pc:chgData name="Kurzenberger, Timo" userId="6a413010-cb23-42be-a1f1-bac68b95d77a" providerId="ADAL" clId="{F22877B9-108C-4247-9CCA-F073BE19D966}" dt="2022-10-13T10:12:46.507" v="1411" actId="729"/>
        <pc:sldMkLst>
          <pc:docMk/>
          <pc:sldMk cId="1543892769" sldId="3462"/>
        </pc:sldMkLst>
        <pc:spChg chg="mod">
          <ac:chgData name="Kurzenberger, Timo" userId="6a413010-cb23-42be-a1f1-bac68b95d77a" providerId="ADAL" clId="{F22877B9-108C-4247-9CCA-F073BE19D966}" dt="2022-10-13T10:05:49.655" v="1400" actId="1076"/>
          <ac:spMkLst>
            <pc:docMk/>
            <pc:sldMk cId="1543892769" sldId="3462"/>
            <ac:spMk id="5" creationId="{EAEAA36E-9182-B371-DE3B-64E7D079454F}"/>
          </ac:spMkLst>
        </pc:spChg>
        <pc:picChg chg="add del mod">
          <ac:chgData name="Kurzenberger, Timo" userId="6a413010-cb23-42be-a1f1-bac68b95d77a" providerId="ADAL" clId="{F22877B9-108C-4247-9CCA-F073BE19D966}" dt="2022-10-13T10:08:00.619" v="1410" actId="478"/>
          <ac:picMkLst>
            <pc:docMk/>
            <pc:sldMk cId="1543892769" sldId="3462"/>
            <ac:picMk id="6" creationId="{B0B11D92-42DA-41E2-8615-84B505467B44}"/>
          </ac:picMkLst>
        </pc:picChg>
      </pc:sldChg>
      <pc:sldChg chg="modSp mod">
        <pc:chgData name="Kurzenberger, Timo" userId="6a413010-cb23-42be-a1f1-bac68b95d77a" providerId="ADAL" clId="{F22877B9-108C-4247-9CCA-F073BE19D966}" dt="2022-10-04T07:10:46.012" v="1360" actId="6549"/>
        <pc:sldMkLst>
          <pc:docMk/>
          <pc:sldMk cId="2566755401" sldId="3465"/>
        </pc:sldMkLst>
        <pc:spChg chg="mod">
          <ac:chgData name="Kurzenberger, Timo" userId="6a413010-cb23-42be-a1f1-bac68b95d77a" providerId="ADAL" clId="{F22877B9-108C-4247-9CCA-F073BE19D966}" dt="2022-10-04T07:10:46.012" v="1360" actId="6549"/>
          <ac:spMkLst>
            <pc:docMk/>
            <pc:sldMk cId="2566755401" sldId="3465"/>
            <ac:spMk id="17" creationId="{20B68F7D-55BC-4960-9971-64EF90362E76}"/>
          </ac:spMkLst>
        </pc:spChg>
      </pc:sldChg>
      <pc:sldChg chg="addSp delSp modSp add mod delAnim">
        <pc:chgData name="Kurzenberger, Timo" userId="6a413010-cb23-42be-a1f1-bac68b95d77a" providerId="ADAL" clId="{F22877B9-108C-4247-9CCA-F073BE19D966}" dt="2022-10-05T09:29:39.937" v="1390" actId="6549"/>
        <pc:sldMkLst>
          <pc:docMk/>
          <pc:sldMk cId="2328376656" sldId="3466"/>
        </pc:sldMkLst>
        <pc:spChg chg="add del mod">
          <ac:chgData name="Kurzenberger, Timo" userId="6a413010-cb23-42be-a1f1-bac68b95d77a" providerId="ADAL" clId="{F22877B9-108C-4247-9CCA-F073BE19D966}" dt="2022-10-04T07:05:09.245" v="1139" actId="478"/>
          <ac:spMkLst>
            <pc:docMk/>
            <pc:sldMk cId="2328376656" sldId="3466"/>
            <ac:spMk id="14" creationId="{10C83CEA-5668-4910-84B8-9BE2D311BEF4}"/>
          </ac:spMkLst>
        </pc:spChg>
        <pc:spChg chg="mod">
          <ac:chgData name="Kurzenberger, Timo" userId="6a413010-cb23-42be-a1f1-bac68b95d77a" providerId="ADAL" clId="{F22877B9-108C-4247-9CCA-F073BE19D966}" dt="2022-10-05T09:29:39.937" v="1390" actId="6549"/>
          <ac:spMkLst>
            <pc:docMk/>
            <pc:sldMk cId="2328376656" sldId="3466"/>
            <ac:spMk id="18" creationId="{6965EEEF-0091-4040-9527-6FD7836B6167}"/>
          </ac:spMkLst>
        </pc:spChg>
        <pc:picChg chg="add mod">
          <ac:chgData name="Kurzenberger, Timo" userId="6a413010-cb23-42be-a1f1-bac68b95d77a" providerId="ADAL" clId="{F22877B9-108C-4247-9CCA-F073BE19D966}" dt="2022-10-04T07:16:19.658" v="1365" actId="1076"/>
          <ac:picMkLst>
            <pc:docMk/>
            <pc:sldMk cId="2328376656" sldId="3466"/>
            <ac:picMk id="6" creationId="{20EEF111-E63F-4876-9CA3-F98094E217C4}"/>
          </ac:picMkLst>
        </pc:picChg>
        <pc:picChg chg="add mod">
          <ac:chgData name="Kurzenberger, Timo" userId="6a413010-cb23-42be-a1f1-bac68b95d77a" providerId="ADAL" clId="{F22877B9-108C-4247-9CCA-F073BE19D966}" dt="2022-10-04T07:16:26.380" v="1366" actId="1076"/>
          <ac:picMkLst>
            <pc:docMk/>
            <pc:sldMk cId="2328376656" sldId="3466"/>
            <ac:picMk id="8" creationId="{26AB378D-0986-4F5D-A8A0-73DE748FE142}"/>
          </ac:picMkLst>
        </pc:picChg>
        <pc:picChg chg="add del mod">
          <ac:chgData name="Kurzenberger, Timo" userId="6a413010-cb23-42be-a1f1-bac68b95d77a" providerId="ADAL" clId="{F22877B9-108C-4247-9CCA-F073BE19D966}" dt="2022-10-04T07:04:17.949" v="1124"/>
          <ac:picMkLst>
            <pc:docMk/>
            <pc:sldMk cId="2328376656" sldId="3466"/>
            <ac:picMk id="15" creationId="{7943F256-D230-4515-A523-1E334FD7B9E4}"/>
          </ac:picMkLst>
        </pc:picChg>
        <pc:picChg chg="del">
          <ac:chgData name="Kurzenberger, Timo" userId="6a413010-cb23-42be-a1f1-bac68b95d77a" providerId="ADAL" clId="{F22877B9-108C-4247-9CCA-F073BE19D966}" dt="2022-10-04T05:56:42.580" v="1" actId="478"/>
          <ac:picMkLst>
            <pc:docMk/>
            <pc:sldMk cId="2328376656" sldId="3466"/>
            <ac:picMk id="21" creationId="{73B10D96-99EB-4D05-B7BC-054057325C06}"/>
          </ac:picMkLst>
        </pc:picChg>
        <pc:picChg chg="del">
          <ac:chgData name="Kurzenberger, Timo" userId="6a413010-cb23-42be-a1f1-bac68b95d77a" providerId="ADAL" clId="{F22877B9-108C-4247-9CCA-F073BE19D966}" dt="2022-10-04T05:56:43.102" v="2" actId="478"/>
          <ac:picMkLst>
            <pc:docMk/>
            <pc:sldMk cId="2328376656" sldId="3466"/>
            <ac:picMk id="23" creationId="{C9DC4158-F67C-4309-8A0F-2C1094C9552B}"/>
          </ac:picMkLst>
        </pc:picChg>
        <pc:picChg chg="del mod">
          <ac:chgData name="Kurzenberger, Timo" userId="6a413010-cb23-42be-a1f1-bac68b95d77a" providerId="ADAL" clId="{F22877B9-108C-4247-9CCA-F073BE19D966}" dt="2022-10-04T05:56:43.497" v="4" actId="478"/>
          <ac:picMkLst>
            <pc:docMk/>
            <pc:sldMk cId="2328376656" sldId="3466"/>
            <ac:picMk id="25" creationId="{3C7989D4-43F2-45E6-A5FA-59C9F9DA63DA}"/>
          </ac:picMkLst>
        </pc:picChg>
      </pc:sldChg>
      <pc:sldChg chg="addSp delSp modSp add mod">
        <pc:chgData name="Kurzenberger, Timo" userId="6a413010-cb23-42be-a1f1-bac68b95d77a" providerId="ADAL" clId="{F22877B9-108C-4247-9CCA-F073BE19D966}" dt="2022-10-04T07:18:24.538" v="1378" actId="1076"/>
        <pc:sldMkLst>
          <pc:docMk/>
          <pc:sldMk cId="101992168" sldId="3467"/>
        </pc:sldMkLst>
        <pc:spChg chg="del">
          <ac:chgData name="Kurzenberger, Timo" userId="6a413010-cb23-42be-a1f1-bac68b95d77a" providerId="ADAL" clId="{F22877B9-108C-4247-9CCA-F073BE19D966}" dt="2022-10-04T07:04:34.999" v="1131" actId="478"/>
          <ac:spMkLst>
            <pc:docMk/>
            <pc:sldMk cId="101992168" sldId="3467"/>
            <ac:spMk id="14" creationId="{10C83CEA-5668-4910-84B8-9BE2D311BEF4}"/>
          </ac:spMkLst>
        </pc:spChg>
        <pc:spChg chg="mod">
          <ac:chgData name="Kurzenberger, Timo" userId="6a413010-cb23-42be-a1f1-bac68b95d77a" providerId="ADAL" clId="{F22877B9-108C-4247-9CCA-F073BE19D966}" dt="2022-10-04T07:16:51.721" v="1373" actId="6549"/>
          <ac:spMkLst>
            <pc:docMk/>
            <pc:sldMk cId="101992168" sldId="3467"/>
            <ac:spMk id="18" creationId="{6965EEEF-0091-4040-9527-6FD7836B6167}"/>
          </ac:spMkLst>
        </pc:spChg>
        <pc:picChg chg="del">
          <ac:chgData name="Kurzenberger, Timo" userId="6a413010-cb23-42be-a1f1-bac68b95d77a" providerId="ADAL" clId="{F22877B9-108C-4247-9CCA-F073BE19D966}" dt="2022-10-04T07:04:33.278" v="1130" actId="478"/>
          <ac:picMkLst>
            <pc:docMk/>
            <pc:sldMk cId="101992168" sldId="3467"/>
            <ac:picMk id="6" creationId="{20EEF111-E63F-4876-9CA3-F98094E217C4}"/>
          </ac:picMkLst>
        </pc:picChg>
        <pc:picChg chg="del">
          <ac:chgData name="Kurzenberger, Timo" userId="6a413010-cb23-42be-a1f1-bac68b95d77a" providerId="ADAL" clId="{F22877B9-108C-4247-9CCA-F073BE19D966}" dt="2022-10-04T07:04:32.854" v="1129" actId="478"/>
          <ac:picMkLst>
            <pc:docMk/>
            <pc:sldMk cId="101992168" sldId="3467"/>
            <ac:picMk id="8" creationId="{26AB378D-0986-4F5D-A8A0-73DE748FE142}"/>
          </ac:picMkLst>
        </pc:picChg>
        <pc:picChg chg="add mod">
          <ac:chgData name="Kurzenberger, Timo" userId="6a413010-cb23-42be-a1f1-bac68b95d77a" providerId="ADAL" clId="{F22877B9-108C-4247-9CCA-F073BE19D966}" dt="2022-10-04T07:18:24.538" v="1378" actId="1076"/>
          <ac:picMkLst>
            <pc:docMk/>
            <pc:sldMk cId="101992168" sldId="3467"/>
            <ac:picMk id="10" creationId="{59B7E0BF-9883-4D3C-BDFE-A4C21B87348A}"/>
          </ac:picMkLst>
        </pc:picChg>
      </pc:sldChg>
      <pc:sldChg chg="addSp delSp modSp add del mod">
        <pc:chgData name="Kurzenberger, Timo" userId="6a413010-cb23-42be-a1f1-bac68b95d77a" providerId="ADAL" clId="{F22877B9-108C-4247-9CCA-F073BE19D966}" dt="2022-10-04T07:04:16.133" v="1122" actId="2890"/>
        <pc:sldMkLst>
          <pc:docMk/>
          <pc:sldMk cId="2384731630" sldId="3467"/>
        </pc:sldMkLst>
        <pc:spChg chg="add del">
          <ac:chgData name="Kurzenberger, Timo" userId="6a413010-cb23-42be-a1f1-bac68b95d77a" providerId="ADAL" clId="{F22877B9-108C-4247-9CCA-F073BE19D966}" dt="2022-10-04T07:04:11.573" v="1116" actId="478"/>
          <ac:spMkLst>
            <pc:docMk/>
            <pc:sldMk cId="2384731630" sldId="3467"/>
            <ac:spMk id="14" creationId="{10C83CEA-5668-4910-84B8-9BE2D311BEF4}"/>
          </ac:spMkLst>
        </pc:spChg>
        <pc:spChg chg="mod">
          <ac:chgData name="Kurzenberger, Timo" userId="6a413010-cb23-42be-a1f1-bac68b95d77a" providerId="ADAL" clId="{F22877B9-108C-4247-9CCA-F073BE19D966}" dt="2022-10-04T07:04:15.544" v="1121"/>
          <ac:spMkLst>
            <pc:docMk/>
            <pc:sldMk cId="2384731630" sldId="3467"/>
            <ac:spMk id="18" creationId="{6965EEEF-0091-4040-9527-6FD7836B6167}"/>
          </ac:spMkLst>
        </pc:spChg>
        <pc:picChg chg="add del">
          <ac:chgData name="Kurzenberger, Timo" userId="6a413010-cb23-42be-a1f1-bac68b95d77a" providerId="ADAL" clId="{F22877B9-108C-4247-9CCA-F073BE19D966}" dt="2022-10-04T07:04:14.269" v="1119" actId="478"/>
          <ac:picMkLst>
            <pc:docMk/>
            <pc:sldMk cId="2384731630" sldId="3467"/>
            <ac:picMk id="6" creationId="{20EEF111-E63F-4876-9CA3-F98094E217C4}"/>
          </ac:picMkLst>
        </pc:picChg>
        <pc:picChg chg="add del">
          <ac:chgData name="Kurzenberger, Timo" userId="6a413010-cb23-42be-a1f1-bac68b95d77a" providerId="ADAL" clId="{F22877B9-108C-4247-9CCA-F073BE19D966}" dt="2022-10-04T07:04:15.061" v="1120" actId="478"/>
          <ac:picMkLst>
            <pc:docMk/>
            <pc:sldMk cId="2384731630" sldId="3467"/>
            <ac:picMk id="8" creationId="{26AB378D-0986-4F5D-A8A0-73DE748FE142}"/>
          </ac:picMkLst>
        </pc:picChg>
        <pc:picChg chg="add del">
          <ac:chgData name="Kurzenberger, Timo" userId="6a413010-cb23-42be-a1f1-bac68b95d77a" providerId="ADAL" clId="{F22877B9-108C-4247-9CCA-F073BE19D966}" dt="2022-10-04T07:04:10.964" v="1115" actId="478"/>
          <ac:picMkLst>
            <pc:docMk/>
            <pc:sldMk cId="2384731630" sldId="3467"/>
            <ac:picMk id="15" creationId="{7943F256-D230-4515-A523-1E334FD7B9E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A609D-33A1-49C1-99CD-9DA0D02D59BC}" type="datetimeFigureOut">
              <a:rPr lang="de-DE" smtClean="0"/>
              <a:t>10.01.2024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C4DAAC-953A-4DDC-ADA9-6566D2D0868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310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5656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5964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78CC97A4-1A82-DEDB-CB65-650832807737}"/>
              </a:ext>
            </a:extLst>
          </p:cNvPr>
          <p:cNvSpPr txBox="1"/>
          <p:nvPr userDrawn="1"/>
        </p:nvSpPr>
        <p:spPr>
          <a:xfrm>
            <a:off x="658813" y="271886"/>
            <a:ext cx="200908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800" b="1">
                <a:solidFill>
                  <a:schemeClr val="bg2"/>
                </a:solidFill>
                <a:latin typeface="Fago Pro" panose="02000506040000020004" pitchFamily="50" charset="0"/>
              </a:rPr>
              <a:t>Agenda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01ECF792-B14B-88A1-18F5-A6044518CC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8813" y="779585"/>
            <a:ext cx="8937625" cy="5494215"/>
          </a:xfrm>
        </p:spPr>
        <p:txBody>
          <a:bodyPr/>
          <a:lstStyle>
            <a:lvl1pPr marL="633413" indent="-633413">
              <a:buFont typeface="+mj-lt"/>
              <a:buAutoNum type="arabicPeriod"/>
              <a:defRPr sz="3000" b="1">
                <a:latin typeface="Fago Pro" panose="02000506040000020004" pitchFamily="50" charset="0"/>
              </a:defRPr>
            </a:lvl1pPr>
            <a:lvl2pPr marL="785813" indent="-176213">
              <a:tabLst>
                <a:tab pos="652463" algn="l"/>
                <a:tab pos="809625" algn="l"/>
              </a:tabLst>
              <a:defRPr sz="2000">
                <a:latin typeface="Fago Pro" panose="02000506040000020004" pitchFamily="50" charset="0"/>
              </a:defRPr>
            </a:lvl2pPr>
            <a:lvl3pPr marL="1014413" indent="-246063">
              <a:defRPr sz="2000">
                <a:latin typeface="Fago Pro" panose="02000506040000020004" pitchFamily="50" charset="0"/>
              </a:defRPr>
            </a:lvl3pPr>
            <a:lvl4pPr marL="1219200" indent="-204788">
              <a:defRPr sz="2000">
                <a:latin typeface="Fago Pro" panose="02000506040000020004" pitchFamily="50" charset="0"/>
              </a:defRPr>
            </a:lvl4pPr>
            <a:lvl5pPr marL="1441450" indent="-233363">
              <a:defRPr sz="2000">
                <a:latin typeface="Fago Pro" panose="02000506040000020004" pitchFamily="50" charset="0"/>
              </a:defRPr>
            </a:lvl5pPr>
          </a:lstStyle>
          <a:p>
            <a:pPr lvl="0"/>
            <a:r>
              <a:rPr lang="de-DE" err="1"/>
              <a:t>Agendapunkt</a:t>
            </a:r>
            <a:r>
              <a:rPr lang="de-DE"/>
              <a:t> eins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F40E45D-1310-95F1-0289-F373E713D3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413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Hier steht das Kapitel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11198225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3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 ­­­­- Fazit - Empfe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C792D1-F0A6-D256-D340-655CE5F32C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4" y="666750"/>
            <a:ext cx="8996816" cy="3286125"/>
          </a:xfrm>
        </p:spPr>
        <p:txBody>
          <a:bodyPr anchor="b" anchorCtr="0"/>
          <a:lstStyle>
            <a:lvl1pPr>
              <a:defRPr sz="5400"/>
            </a:lvl1pPr>
          </a:lstStyle>
          <a:p>
            <a:r>
              <a:rPr lang="de-DE"/>
              <a:t>Hier steht ein Zitat / Empfehlung / Fazit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2253897-4149-A9A4-96B3-1666630B64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4" name="Grafik 22">
            <a:extLst>
              <a:ext uri="{FF2B5EF4-FFF2-40B4-BE49-F238E27FC236}">
                <a16:creationId xmlns:a16="http://schemas.microsoft.com/office/drawing/2014/main" id="{19CCC31C-6825-1ED2-D136-4A6E0AE52F11}"/>
              </a:ext>
            </a:extLst>
          </p:cNvPr>
          <p:cNvSpPr/>
          <p:nvPr/>
        </p:nvSpPr>
        <p:spPr>
          <a:xfrm>
            <a:off x="686183" y="4266814"/>
            <a:ext cx="2258186" cy="404695"/>
          </a:xfrm>
          <a:custGeom>
            <a:avLst/>
            <a:gdLst>
              <a:gd name="connsiteX0" fmla="*/ 1911685 w 3041035"/>
              <a:gd name="connsiteY0" fmla="*/ 185560 h 544991"/>
              <a:gd name="connsiteX1" fmla="*/ 1226038 w 3041035"/>
              <a:gd name="connsiteY1" fmla="*/ 544991 h 544991"/>
              <a:gd name="connsiteX2" fmla="*/ 0 w 3041035"/>
              <a:gd name="connsiteY2" fmla="*/ 544991 h 544991"/>
              <a:gd name="connsiteX3" fmla="*/ 0 w 3041035"/>
              <a:gd name="connsiteY3" fmla="*/ 359431 h 544991"/>
              <a:gd name="connsiteX4" fmla="*/ 1180367 w 3041035"/>
              <a:gd name="connsiteY4" fmla="*/ 359431 h 544991"/>
              <a:gd name="connsiteX5" fmla="*/ 1865971 w 3041035"/>
              <a:gd name="connsiteY5" fmla="*/ 0 h 544991"/>
              <a:gd name="connsiteX6" fmla="*/ 3041036 w 3041035"/>
              <a:gd name="connsiteY6" fmla="*/ 0 h 544991"/>
              <a:gd name="connsiteX7" fmla="*/ 3041036 w 3041035"/>
              <a:gd name="connsiteY7" fmla="*/ 185560 h 544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1035" h="544991">
                <a:moveTo>
                  <a:pt x="1911685" y="185560"/>
                </a:moveTo>
                <a:lnTo>
                  <a:pt x="1226038" y="544991"/>
                </a:lnTo>
                <a:lnTo>
                  <a:pt x="0" y="544991"/>
                </a:lnTo>
                <a:lnTo>
                  <a:pt x="0" y="359431"/>
                </a:lnTo>
                <a:lnTo>
                  <a:pt x="1180367" y="359431"/>
                </a:lnTo>
                <a:lnTo>
                  <a:pt x="1865971" y="0"/>
                </a:lnTo>
                <a:lnTo>
                  <a:pt x="3041036" y="0"/>
                </a:lnTo>
                <a:lnTo>
                  <a:pt x="3041036" y="185560"/>
                </a:lnTo>
              </a:path>
            </a:pathLst>
          </a:custGeom>
          <a:solidFill>
            <a:schemeClr val="bg2"/>
          </a:solidFill>
          <a:ln w="21248" cap="flat">
            <a:noFill/>
            <a:prstDash val="solid"/>
            <a:miter/>
          </a:ln>
        </p:spPr>
        <p:txBody>
          <a:bodyPr rtlCol="0" anchor="ctr"/>
          <a:lstStyle/>
          <a:p>
            <a:endParaRPr lang="de-DE">
              <a:latin typeface="Fago Pro" panose="02000506040000020004" pitchFamily="50" charset="0"/>
            </a:endParaRP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0B18618C-AB6E-049B-38C5-4999CED06E9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5143500"/>
            <a:ext cx="8996816" cy="11303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Optional Zitatgeber</a:t>
            </a: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6C5F3724-686E-CBBC-E9B6-90A5F7F4AC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4503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4F493582-DCC1-F192-74C6-EED58EE52B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88531" y="1886839"/>
            <a:ext cx="5214938" cy="1542161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C2900A8C-B0B5-C546-9BE1-53E2ECB57D02}"/>
              </a:ext>
            </a:extLst>
          </p:cNvPr>
          <p:cNvSpPr txBox="1"/>
          <p:nvPr userDrawn="1"/>
        </p:nvSpPr>
        <p:spPr>
          <a:xfrm>
            <a:off x="4193381" y="5905500"/>
            <a:ext cx="3805238" cy="3683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© SCHUNK GmbH &amp; Co.KG</a:t>
            </a:r>
          </a:p>
          <a:p>
            <a:pPr marL="0" marR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Schunk.com</a:t>
            </a:r>
          </a:p>
        </p:txBody>
      </p:sp>
      <p:grpSp>
        <p:nvGrpSpPr>
          <p:cNvPr id="5" name="Grafik 6">
            <a:extLst>
              <a:ext uri="{FF2B5EF4-FFF2-40B4-BE49-F238E27FC236}">
                <a16:creationId xmlns:a16="http://schemas.microsoft.com/office/drawing/2014/main" id="{94BC3787-8E20-671D-7B41-38B60F6FDA7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474242" y="4744704"/>
            <a:ext cx="5269708" cy="324440"/>
            <a:chOff x="4381500" y="3324234"/>
            <a:chExt cx="3430676" cy="211216"/>
          </a:xfrm>
          <a:solidFill>
            <a:schemeClr val="bg1"/>
          </a:solidFill>
        </p:grpSpPr>
        <p:sp>
          <p:nvSpPr>
            <p:cNvPr id="6" name="Freihandform: Form 5">
              <a:extLst>
                <a:ext uri="{FF2B5EF4-FFF2-40B4-BE49-F238E27FC236}">
                  <a16:creationId xmlns:a16="http://schemas.microsoft.com/office/drawing/2014/main" id="{B9AD97F3-99FA-A188-8AA3-9615E6F9F198}"/>
                </a:ext>
              </a:extLst>
            </p:cNvPr>
            <p:cNvSpPr/>
            <p:nvPr/>
          </p:nvSpPr>
          <p:spPr>
            <a:xfrm>
              <a:off x="4381500" y="3343179"/>
              <a:ext cx="129997" cy="189566"/>
            </a:xfrm>
            <a:custGeom>
              <a:avLst/>
              <a:gdLst>
                <a:gd name="connsiteX0" fmla="*/ 92069 w 129997"/>
                <a:gd name="connsiteY0" fmla="*/ 189567 h 189566"/>
                <a:gd name="connsiteX1" fmla="*/ 92069 w 129997"/>
                <a:gd name="connsiteY1" fmla="*/ 102365 h 189566"/>
                <a:gd name="connsiteX2" fmla="*/ 37919 w 129997"/>
                <a:gd name="connsiteY2" fmla="*/ 102365 h 189566"/>
                <a:gd name="connsiteX3" fmla="*/ 37919 w 129997"/>
                <a:gd name="connsiteY3" fmla="*/ 189567 h 189566"/>
                <a:gd name="connsiteX4" fmla="*/ 0 w 129997"/>
                <a:gd name="connsiteY4" fmla="*/ 189567 h 189566"/>
                <a:gd name="connsiteX5" fmla="*/ 0 w 129997"/>
                <a:gd name="connsiteY5" fmla="*/ 0 h 189566"/>
                <a:gd name="connsiteX6" fmla="*/ 37919 w 129997"/>
                <a:gd name="connsiteY6" fmla="*/ 0 h 189566"/>
                <a:gd name="connsiteX7" fmla="*/ 37919 w 129997"/>
                <a:gd name="connsiteY7" fmla="*/ 73133 h 189566"/>
                <a:gd name="connsiteX8" fmla="*/ 92078 w 129997"/>
                <a:gd name="connsiteY8" fmla="*/ 73133 h 189566"/>
                <a:gd name="connsiteX9" fmla="*/ 92078 w 129997"/>
                <a:gd name="connsiteY9" fmla="*/ 0 h 189566"/>
                <a:gd name="connsiteX10" fmla="*/ 129997 w 129997"/>
                <a:gd name="connsiteY10" fmla="*/ 0 h 189566"/>
                <a:gd name="connsiteX11" fmla="*/ 129997 w 129997"/>
                <a:gd name="connsiteY11" fmla="*/ 189567 h 189566"/>
                <a:gd name="connsiteX12" fmla="*/ 92069 w 129997"/>
                <a:gd name="connsiteY12" fmla="*/ 189567 h 18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9997" h="189566">
                  <a:moveTo>
                    <a:pt x="92069" y="189567"/>
                  </a:moveTo>
                  <a:lnTo>
                    <a:pt x="92069" y="102365"/>
                  </a:lnTo>
                  <a:lnTo>
                    <a:pt x="37919" y="102365"/>
                  </a:lnTo>
                  <a:lnTo>
                    <a:pt x="37919" y="189567"/>
                  </a:lnTo>
                  <a:lnTo>
                    <a:pt x="0" y="1895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73133"/>
                  </a:lnTo>
                  <a:lnTo>
                    <a:pt x="92078" y="73133"/>
                  </a:lnTo>
                  <a:lnTo>
                    <a:pt x="92078" y="0"/>
                  </a:lnTo>
                  <a:lnTo>
                    <a:pt x="129997" y="0"/>
                  </a:lnTo>
                  <a:lnTo>
                    <a:pt x="129997" y="189567"/>
                  </a:lnTo>
                  <a:lnTo>
                    <a:pt x="92069" y="1895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8B6A8E9D-4DA8-CFB1-1413-A17B09E1BC43}"/>
                </a:ext>
              </a:extLst>
            </p:cNvPr>
            <p:cNvSpPr/>
            <p:nvPr/>
          </p:nvSpPr>
          <p:spPr>
            <a:xfrm>
              <a:off x="4545282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704 w 116433"/>
                <a:gd name="connsiteY15" fmla="*/ 77734 h 148942"/>
                <a:gd name="connsiteX16" fmla="*/ 37929 w 116433"/>
                <a:gd name="connsiteY16" fmla="*/ 101832 h 148942"/>
                <a:gd name="connsiteX17" fmla="*/ 54435 w 116433"/>
                <a:gd name="connsiteY17" fmla="*/ 120787 h 148942"/>
                <a:gd name="connsiteX18" fmla="*/ 78543 w 116433"/>
                <a:gd name="connsiteY18" fmla="*/ 113738 h 148942"/>
                <a:gd name="connsiteX19" fmla="*/ 78543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8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704" y="77734"/>
                  </a:lnTo>
                  <a:cubicBezTo>
                    <a:pt x="46320" y="78276"/>
                    <a:pt x="37929" y="83420"/>
                    <a:pt x="37929" y="101832"/>
                  </a:cubicBezTo>
                  <a:cubicBezTo>
                    <a:pt x="37929" y="116719"/>
                    <a:pt x="44691" y="120787"/>
                    <a:pt x="54435" y="120787"/>
                  </a:cubicBezTo>
                  <a:cubicBezTo>
                    <a:pt x="63922" y="120787"/>
                    <a:pt x="71228" y="117805"/>
                    <a:pt x="78543" y="113738"/>
                  </a:cubicBezTo>
                  <a:lnTo>
                    <a:pt x="78543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CB3D29B4-50AB-43DF-8566-2C7ECDEC7011}"/>
                </a:ext>
              </a:extLst>
            </p:cNvPr>
            <p:cNvSpPr/>
            <p:nvPr/>
          </p:nvSpPr>
          <p:spPr>
            <a:xfrm>
              <a:off x="4703664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D16DB84B-EF0D-C922-F83B-E8F6CDEF2FCD}"/>
                </a:ext>
              </a:extLst>
            </p:cNvPr>
            <p:cNvSpPr/>
            <p:nvPr/>
          </p:nvSpPr>
          <p:spPr>
            <a:xfrm>
              <a:off x="4862026" y="3337779"/>
              <a:ext cx="127292" cy="197672"/>
            </a:xfrm>
            <a:custGeom>
              <a:avLst/>
              <a:gdLst>
                <a:gd name="connsiteX0" fmla="*/ 96679 w 127292"/>
                <a:gd name="connsiteY0" fmla="*/ 194967 h 197672"/>
                <a:gd name="connsiteX1" fmla="*/ 92345 w 127292"/>
                <a:gd name="connsiteY1" fmla="*/ 183318 h 197672"/>
                <a:gd name="connsiteX2" fmla="*/ 54169 w 127292"/>
                <a:gd name="connsiteY2" fmla="*/ 197672 h 197672"/>
                <a:gd name="connsiteX3" fmla="*/ 0 w 127292"/>
                <a:gd name="connsiteY3" fmla="*/ 123206 h 197672"/>
                <a:gd name="connsiteX4" fmla="*/ 59579 w 127292"/>
                <a:gd name="connsiteY4" fmla="*/ 48739 h 197672"/>
                <a:gd name="connsiteX5" fmla="*/ 89373 w 127292"/>
                <a:gd name="connsiteY5" fmla="*/ 60103 h 197672"/>
                <a:gd name="connsiteX6" fmla="*/ 89373 w 127292"/>
                <a:gd name="connsiteY6" fmla="*/ 0 h 197672"/>
                <a:gd name="connsiteX7" fmla="*/ 127292 w 127292"/>
                <a:gd name="connsiteY7" fmla="*/ 0 h 197672"/>
                <a:gd name="connsiteX8" fmla="*/ 127292 w 127292"/>
                <a:gd name="connsiteY8" fmla="*/ 194967 h 197672"/>
                <a:gd name="connsiteX9" fmla="*/ 96679 w 127292"/>
                <a:gd name="connsiteY9" fmla="*/ 194967 h 197672"/>
                <a:gd name="connsiteX10" fmla="*/ 89383 w 127292"/>
                <a:gd name="connsiteY10" fmla="*/ 84753 h 197672"/>
                <a:gd name="connsiteX11" fmla="*/ 67713 w 127292"/>
                <a:gd name="connsiteY11" fmla="*/ 77429 h 197672"/>
                <a:gd name="connsiteX12" fmla="*/ 37919 w 127292"/>
                <a:gd name="connsiteY12" fmla="*/ 123196 h 197672"/>
                <a:gd name="connsiteX13" fmla="*/ 64999 w 127292"/>
                <a:gd name="connsiteY13" fmla="*/ 169507 h 197672"/>
                <a:gd name="connsiteX14" fmla="*/ 89373 w 127292"/>
                <a:gd name="connsiteY14" fmla="*/ 160582 h 197672"/>
                <a:gd name="connsiteX15" fmla="*/ 89373 w 12729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9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2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92" y="0"/>
                  </a:lnTo>
                  <a:lnTo>
                    <a:pt x="127292" y="194967"/>
                  </a:lnTo>
                  <a:lnTo>
                    <a:pt x="96679" y="194967"/>
                  </a:lnTo>
                  <a:close/>
                  <a:moveTo>
                    <a:pt x="89383" y="84753"/>
                  </a:moveTo>
                  <a:cubicBezTo>
                    <a:pt x="83420" y="80686"/>
                    <a:pt x="75571" y="77429"/>
                    <a:pt x="67713" y="77429"/>
                  </a:cubicBezTo>
                  <a:cubicBezTo>
                    <a:pt x="51730" y="77429"/>
                    <a:pt x="37919" y="80410"/>
                    <a:pt x="37919" y="123196"/>
                  </a:cubicBezTo>
                  <a:cubicBezTo>
                    <a:pt x="37919" y="166526"/>
                    <a:pt x="49835" y="169507"/>
                    <a:pt x="64999" y="169507"/>
                  </a:cubicBezTo>
                  <a:cubicBezTo>
                    <a:pt x="72857" y="169507"/>
                    <a:pt x="81791" y="165983"/>
                    <a:pt x="89373" y="160582"/>
                  </a:cubicBezTo>
                  <a:lnTo>
                    <a:pt x="89373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B630B98E-43B1-EF41-09CD-546ECB205F8A}"/>
                </a:ext>
              </a:extLst>
            </p:cNvPr>
            <p:cNvSpPr/>
            <p:nvPr/>
          </p:nvSpPr>
          <p:spPr>
            <a:xfrm>
              <a:off x="5118401" y="3324234"/>
              <a:ext cx="44967" cy="208511"/>
            </a:xfrm>
            <a:custGeom>
              <a:avLst/>
              <a:gdLst>
                <a:gd name="connsiteX0" fmla="*/ 22479 w 44967"/>
                <a:gd name="connsiteY0" fmla="*/ 46025 h 208511"/>
                <a:gd name="connsiteX1" fmla="*/ 0 w 44967"/>
                <a:gd name="connsiteY1" fmla="*/ 23012 h 208511"/>
                <a:gd name="connsiteX2" fmla="*/ 22479 w 44967"/>
                <a:gd name="connsiteY2" fmla="*/ 0 h 208511"/>
                <a:gd name="connsiteX3" fmla="*/ 44968 w 44967"/>
                <a:gd name="connsiteY3" fmla="*/ 23012 h 208511"/>
                <a:gd name="connsiteX4" fmla="*/ 22479 w 44967"/>
                <a:gd name="connsiteY4" fmla="*/ 46025 h 208511"/>
                <a:gd name="connsiteX5" fmla="*/ 3524 w 44967"/>
                <a:gd name="connsiteY5" fmla="*/ 208512 h 208511"/>
                <a:gd name="connsiteX6" fmla="*/ 3524 w 44967"/>
                <a:gd name="connsiteY6" fmla="*/ 64970 h 208511"/>
                <a:gd name="connsiteX7" fmla="*/ 41443 w 44967"/>
                <a:gd name="connsiteY7" fmla="*/ 64970 h 208511"/>
                <a:gd name="connsiteX8" fmla="*/ 41443 w 44967"/>
                <a:gd name="connsiteY8" fmla="*/ 208512 h 208511"/>
                <a:gd name="connsiteX9" fmla="*/ 3524 w 44967"/>
                <a:gd name="connsiteY9" fmla="*/ 208512 h 20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67" h="208511">
                  <a:moveTo>
                    <a:pt x="22479" y="46025"/>
                  </a:moveTo>
                  <a:cubicBezTo>
                    <a:pt x="9754" y="46025"/>
                    <a:pt x="0" y="35481"/>
                    <a:pt x="0" y="23012"/>
                  </a:cubicBezTo>
                  <a:cubicBezTo>
                    <a:pt x="0" y="10563"/>
                    <a:pt x="9744" y="0"/>
                    <a:pt x="22479" y="0"/>
                  </a:cubicBezTo>
                  <a:cubicBezTo>
                    <a:pt x="35214" y="0"/>
                    <a:pt x="44968" y="10563"/>
                    <a:pt x="44968" y="23012"/>
                  </a:cubicBezTo>
                  <a:cubicBezTo>
                    <a:pt x="44958" y="35471"/>
                    <a:pt x="35204" y="46025"/>
                    <a:pt x="22479" y="46025"/>
                  </a:cubicBezTo>
                  <a:close/>
                  <a:moveTo>
                    <a:pt x="3524" y="208512"/>
                  </a:moveTo>
                  <a:lnTo>
                    <a:pt x="3524" y="64970"/>
                  </a:lnTo>
                  <a:lnTo>
                    <a:pt x="41443" y="64970"/>
                  </a:lnTo>
                  <a:lnTo>
                    <a:pt x="41443" y="208512"/>
                  </a:lnTo>
                  <a:lnTo>
                    <a:pt x="3524" y="2085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445D5EEE-6290-E8CF-AD9D-51B0D2DBE7E2}"/>
                </a:ext>
              </a:extLst>
            </p:cNvPr>
            <p:cNvSpPr/>
            <p:nvPr/>
          </p:nvSpPr>
          <p:spPr>
            <a:xfrm>
              <a:off x="5201783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87D5CC84-381F-6533-8AD9-177551CADF4E}"/>
                </a:ext>
              </a:extLst>
            </p:cNvPr>
            <p:cNvSpPr/>
            <p:nvPr/>
          </p:nvSpPr>
          <p:spPr>
            <a:xfrm>
              <a:off x="5457624" y="3337779"/>
              <a:ext cx="124577" cy="194967"/>
            </a:xfrm>
            <a:custGeom>
              <a:avLst/>
              <a:gdLst>
                <a:gd name="connsiteX0" fmla="*/ 86659 w 124577"/>
                <a:gd name="connsiteY0" fmla="*/ 194967 h 194967"/>
                <a:gd name="connsiteX1" fmla="*/ 86659 w 124577"/>
                <a:gd name="connsiteY1" fmla="*/ 93678 h 194967"/>
                <a:gd name="connsiteX2" fmla="*/ 70409 w 124577"/>
                <a:gd name="connsiteY2" fmla="*/ 80153 h 194967"/>
                <a:gd name="connsiteX3" fmla="*/ 37919 w 124577"/>
                <a:gd name="connsiteY3" fmla="*/ 90440 h 194967"/>
                <a:gd name="connsiteX4" fmla="*/ 37919 w 124577"/>
                <a:gd name="connsiteY4" fmla="*/ 194967 h 194967"/>
                <a:gd name="connsiteX5" fmla="*/ 0 w 124577"/>
                <a:gd name="connsiteY5" fmla="*/ 194967 h 194967"/>
                <a:gd name="connsiteX6" fmla="*/ 0 w 124577"/>
                <a:gd name="connsiteY6" fmla="*/ 0 h 194967"/>
                <a:gd name="connsiteX7" fmla="*/ 37919 w 124577"/>
                <a:gd name="connsiteY7" fmla="*/ 0 h 194967"/>
                <a:gd name="connsiteX8" fmla="*/ 37919 w 124577"/>
                <a:gd name="connsiteY8" fmla="*/ 66342 h 194967"/>
                <a:gd name="connsiteX9" fmla="*/ 84773 w 124577"/>
                <a:gd name="connsiteY9" fmla="*/ 48730 h 194967"/>
                <a:gd name="connsiteX10" fmla="*/ 124578 w 124577"/>
                <a:gd name="connsiteY10" fmla="*/ 91516 h 194967"/>
                <a:gd name="connsiteX11" fmla="*/ 124578 w 124577"/>
                <a:gd name="connsiteY11" fmla="*/ 194967 h 194967"/>
                <a:gd name="connsiteX12" fmla="*/ 86659 w 124577"/>
                <a:gd name="connsiteY12" fmla="*/ 194967 h 19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77" h="194967">
                  <a:moveTo>
                    <a:pt x="86659" y="194967"/>
                  </a:moveTo>
                  <a:lnTo>
                    <a:pt x="86659" y="93678"/>
                  </a:lnTo>
                  <a:cubicBezTo>
                    <a:pt x="86659" y="83391"/>
                    <a:pt x="82868" y="80153"/>
                    <a:pt x="70409" y="80153"/>
                  </a:cubicBezTo>
                  <a:cubicBezTo>
                    <a:pt x="61741" y="80153"/>
                    <a:pt x="50378" y="84220"/>
                    <a:pt x="37919" y="90440"/>
                  </a:cubicBezTo>
                  <a:lnTo>
                    <a:pt x="37919" y="194967"/>
                  </a:lnTo>
                  <a:lnTo>
                    <a:pt x="0" y="1949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66342"/>
                  </a:lnTo>
                  <a:cubicBezTo>
                    <a:pt x="50644" y="56855"/>
                    <a:pt x="68247" y="48730"/>
                    <a:pt x="84773" y="48730"/>
                  </a:cubicBezTo>
                  <a:cubicBezTo>
                    <a:pt x="108595" y="48730"/>
                    <a:pt x="124578" y="59836"/>
                    <a:pt x="124578" y="91516"/>
                  </a:cubicBezTo>
                  <a:lnTo>
                    <a:pt x="124578" y="194967"/>
                  </a:lnTo>
                  <a:lnTo>
                    <a:pt x="86659" y="1949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92906D59-C67F-D48E-FD4C-1C787F0D018A}"/>
                </a:ext>
              </a:extLst>
            </p:cNvPr>
            <p:cNvSpPr/>
            <p:nvPr/>
          </p:nvSpPr>
          <p:spPr>
            <a:xfrm>
              <a:off x="5612206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694 w 116433"/>
                <a:gd name="connsiteY15" fmla="*/ 77724 h 148942"/>
                <a:gd name="connsiteX16" fmla="*/ 37919 w 116433"/>
                <a:gd name="connsiteY16" fmla="*/ 101822 h 148942"/>
                <a:gd name="connsiteX17" fmla="*/ 54426 w 116433"/>
                <a:gd name="connsiteY17" fmla="*/ 120777 h 148942"/>
                <a:gd name="connsiteX18" fmla="*/ 78534 w 116433"/>
                <a:gd name="connsiteY18" fmla="*/ 113729 h 148942"/>
                <a:gd name="connsiteX19" fmla="*/ 78534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9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694" y="77724"/>
                  </a:lnTo>
                  <a:cubicBezTo>
                    <a:pt x="46311" y="78267"/>
                    <a:pt x="37919" y="83410"/>
                    <a:pt x="37919" y="101822"/>
                  </a:cubicBezTo>
                  <a:cubicBezTo>
                    <a:pt x="37919" y="116710"/>
                    <a:pt x="44682" y="120777"/>
                    <a:pt x="54426" y="120777"/>
                  </a:cubicBezTo>
                  <a:cubicBezTo>
                    <a:pt x="63913" y="120777"/>
                    <a:pt x="71218" y="117796"/>
                    <a:pt x="78534" y="113729"/>
                  </a:cubicBezTo>
                  <a:lnTo>
                    <a:pt x="78534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2BA0181B-0FD8-4750-65A4-1C63A382ADD9}"/>
                </a:ext>
              </a:extLst>
            </p:cNvPr>
            <p:cNvSpPr/>
            <p:nvPr/>
          </p:nvSpPr>
          <p:spPr>
            <a:xfrm>
              <a:off x="5770578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82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DADD0553-C42A-60B7-9A7C-E8730FF6BDA8}"/>
                </a:ext>
              </a:extLst>
            </p:cNvPr>
            <p:cNvSpPr/>
            <p:nvPr/>
          </p:nvSpPr>
          <p:spPr>
            <a:xfrm>
              <a:off x="5928941" y="3337779"/>
              <a:ext cx="127282" cy="197672"/>
            </a:xfrm>
            <a:custGeom>
              <a:avLst/>
              <a:gdLst>
                <a:gd name="connsiteX0" fmla="*/ 96679 w 127282"/>
                <a:gd name="connsiteY0" fmla="*/ 194967 h 197672"/>
                <a:gd name="connsiteX1" fmla="*/ 92345 w 127282"/>
                <a:gd name="connsiteY1" fmla="*/ 183318 h 197672"/>
                <a:gd name="connsiteX2" fmla="*/ 54169 w 127282"/>
                <a:gd name="connsiteY2" fmla="*/ 197672 h 197672"/>
                <a:gd name="connsiteX3" fmla="*/ 0 w 127282"/>
                <a:gd name="connsiteY3" fmla="*/ 123206 h 197672"/>
                <a:gd name="connsiteX4" fmla="*/ 59579 w 127282"/>
                <a:gd name="connsiteY4" fmla="*/ 48739 h 197672"/>
                <a:gd name="connsiteX5" fmla="*/ 89373 w 127282"/>
                <a:gd name="connsiteY5" fmla="*/ 60103 h 197672"/>
                <a:gd name="connsiteX6" fmla="*/ 89373 w 127282"/>
                <a:gd name="connsiteY6" fmla="*/ 0 h 197672"/>
                <a:gd name="connsiteX7" fmla="*/ 127283 w 127282"/>
                <a:gd name="connsiteY7" fmla="*/ 0 h 197672"/>
                <a:gd name="connsiteX8" fmla="*/ 127283 w 127282"/>
                <a:gd name="connsiteY8" fmla="*/ 194967 h 197672"/>
                <a:gd name="connsiteX9" fmla="*/ 96679 w 127282"/>
                <a:gd name="connsiteY9" fmla="*/ 194967 h 197672"/>
                <a:gd name="connsiteX10" fmla="*/ 89373 w 127282"/>
                <a:gd name="connsiteY10" fmla="*/ 84753 h 197672"/>
                <a:gd name="connsiteX11" fmla="*/ 67704 w 127282"/>
                <a:gd name="connsiteY11" fmla="*/ 77429 h 197672"/>
                <a:gd name="connsiteX12" fmla="*/ 37909 w 127282"/>
                <a:gd name="connsiteY12" fmla="*/ 123196 h 197672"/>
                <a:gd name="connsiteX13" fmla="*/ 64989 w 127282"/>
                <a:gd name="connsiteY13" fmla="*/ 169507 h 197672"/>
                <a:gd name="connsiteX14" fmla="*/ 89364 w 127282"/>
                <a:gd name="connsiteY14" fmla="*/ 160582 h 197672"/>
                <a:gd name="connsiteX15" fmla="*/ 89364 w 12728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8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3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83" y="0"/>
                  </a:lnTo>
                  <a:lnTo>
                    <a:pt x="127283" y="194967"/>
                  </a:lnTo>
                  <a:lnTo>
                    <a:pt x="96679" y="194967"/>
                  </a:lnTo>
                  <a:close/>
                  <a:moveTo>
                    <a:pt x="89373" y="84753"/>
                  </a:moveTo>
                  <a:cubicBezTo>
                    <a:pt x="83410" y="80686"/>
                    <a:pt x="75562" y="77429"/>
                    <a:pt x="67704" y="77429"/>
                  </a:cubicBezTo>
                  <a:cubicBezTo>
                    <a:pt x="51721" y="77429"/>
                    <a:pt x="37909" y="80410"/>
                    <a:pt x="37909" y="123196"/>
                  </a:cubicBezTo>
                  <a:cubicBezTo>
                    <a:pt x="37909" y="166526"/>
                    <a:pt x="49825" y="169507"/>
                    <a:pt x="64989" y="169507"/>
                  </a:cubicBezTo>
                  <a:cubicBezTo>
                    <a:pt x="72847" y="169507"/>
                    <a:pt x="81782" y="165983"/>
                    <a:pt x="89364" y="160582"/>
                  </a:cubicBezTo>
                  <a:lnTo>
                    <a:pt x="89364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F5883756-7C62-4F66-36BC-79DFF5C6225D}"/>
                </a:ext>
              </a:extLst>
            </p:cNvPr>
            <p:cNvSpPr/>
            <p:nvPr/>
          </p:nvSpPr>
          <p:spPr>
            <a:xfrm>
              <a:off x="6169885" y="3335054"/>
              <a:ext cx="105613" cy="197700"/>
            </a:xfrm>
            <a:custGeom>
              <a:avLst/>
              <a:gdLst>
                <a:gd name="connsiteX0" fmla="*/ 76638 w 105613"/>
                <a:gd name="connsiteY0" fmla="*/ 30061 h 197700"/>
                <a:gd name="connsiteX1" fmla="*/ 62284 w 105613"/>
                <a:gd name="connsiteY1" fmla="*/ 46596 h 197700"/>
                <a:gd name="connsiteX2" fmla="*/ 62284 w 105613"/>
                <a:gd name="connsiteY2" fmla="*/ 54159 h 197700"/>
                <a:gd name="connsiteX3" fmla="*/ 94783 w 105613"/>
                <a:gd name="connsiteY3" fmla="*/ 54159 h 197700"/>
                <a:gd name="connsiteX4" fmla="*/ 91002 w 105613"/>
                <a:gd name="connsiteY4" fmla="*/ 79619 h 197700"/>
                <a:gd name="connsiteX5" fmla="*/ 62284 w 105613"/>
                <a:gd name="connsiteY5" fmla="*/ 79619 h 197700"/>
                <a:gd name="connsiteX6" fmla="*/ 62284 w 105613"/>
                <a:gd name="connsiteY6" fmla="*/ 197701 h 197700"/>
                <a:gd name="connsiteX7" fmla="*/ 24365 w 105613"/>
                <a:gd name="connsiteY7" fmla="*/ 197701 h 197700"/>
                <a:gd name="connsiteX8" fmla="*/ 24365 w 105613"/>
                <a:gd name="connsiteY8" fmla="*/ 79610 h 197700"/>
                <a:gd name="connsiteX9" fmla="*/ 0 w 105613"/>
                <a:gd name="connsiteY9" fmla="*/ 79610 h 197700"/>
                <a:gd name="connsiteX10" fmla="*/ 0 w 105613"/>
                <a:gd name="connsiteY10" fmla="*/ 54150 h 197700"/>
                <a:gd name="connsiteX11" fmla="*/ 24365 w 105613"/>
                <a:gd name="connsiteY11" fmla="*/ 54150 h 197700"/>
                <a:gd name="connsiteX12" fmla="*/ 24365 w 105613"/>
                <a:gd name="connsiteY12" fmla="*/ 44691 h 197700"/>
                <a:gd name="connsiteX13" fmla="*/ 70152 w 105613"/>
                <a:gd name="connsiteY13" fmla="*/ 0 h 197700"/>
                <a:gd name="connsiteX14" fmla="*/ 105613 w 105613"/>
                <a:gd name="connsiteY14" fmla="*/ 6506 h 197700"/>
                <a:gd name="connsiteX15" fmla="*/ 105613 w 105613"/>
                <a:gd name="connsiteY15" fmla="*/ 34404 h 197700"/>
                <a:gd name="connsiteX16" fmla="*/ 76638 w 105613"/>
                <a:gd name="connsiteY16" fmla="*/ 30061 h 19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613" h="197700">
                  <a:moveTo>
                    <a:pt x="76638" y="30061"/>
                  </a:moveTo>
                  <a:cubicBezTo>
                    <a:pt x="66094" y="30061"/>
                    <a:pt x="62284" y="34661"/>
                    <a:pt x="62284" y="46596"/>
                  </a:cubicBezTo>
                  <a:lnTo>
                    <a:pt x="62284" y="54159"/>
                  </a:lnTo>
                  <a:lnTo>
                    <a:pt x="94783" y="54159"/>
                  </a:lnTo>
                  <a:lnTo>
                    <a:pt x="91002" y="79619"/>
                  </a:lnTo>
                  <a:lnTo>
                    <a:pt x="62284" y="79619"/>
                  </a:lnTo>
                  <a:lnTo>
                    <a:pt x="62284" y="197701"/>
                  </a:lnTo>
                  <a:lnTo>
                    <a:pt x="24365" y="197701"/>
                  </a:lnTo>
                  <a:lnTo>
                    <a:pt x="24365" y="79610"/>
                  </a:lnTo>
                  <a:lnTo>
                    <a:pt x="0" y="79610"/>
                  </a:lnTo>
                  <a:lnTo>
                    <a:pt x="0" y="54150"/>
                  </a:lnTo>
                  <a:lnTo>
                    <a:pt x="24365" y="54150"/>
                  </a:lnTo>
                  <a:lnTo>
                    <a:pt x="24365" y="44691"/>
                  </a:lnTo>
                  <a:cubicBezTo>
                    <a:pt x="24365" y="9744"/>
                    <a:pt x="46034" y="0"/>
                    <a:pt x="70152" y="0"/>
                  </a:cubicBezTo>
                  <a:cubicBezTo>
                    <a:pt x="83420" y="0"/>
                    <a:pt x="96945" y="2981"/>
                    <a:pt x="105613" y="6506"/>
                  </a:cubicBezTo>
                  <a:lnTo>
                    <a:pt x="105613" y="34404"/>
                  </a:lnTo>
                  <a:cubicBezTo>
                    <a:pt x="95869" y="31956"/>
                    <a:pt x="83677" y="30061"/>
                    <a:pt x="76638" y="300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EE79465C-5991-5C91-AA32-EFA93511255C}"/>
                </a:ext>
              </a:extLst>
            </p:cNvPr>
            <p:cNvSpPr/>
            <p:nvPr/>
          </p:nvSpPr>
          <p:spPr>
            <a:xfrm>
              <a:off x="6271679" y="3386518"/>
              <a:ext cx="131082" cy="148932"/>
            </a:xfrm>
            <a:custGeom>
              <a:avLst/>
              <a:gdLst>
                <a:gd name="connsiteX0" fmla="*/ 65541 w 131082"/>
                <a:gd name="connsiteY0" fmla="*/ 148933 h 148932"/>
                <a:gd name="connsiteX1" fmla="*/ 0 w 131082"/>
                <a:gd name="connsiteY1" fmla="*/ 74466 h 148932"/>
                <a:gd name="connsiteX2" fmla="*/ 65541 w 131082"/>
                <a:gd name="connsiteY2" fmla="*/ 0 h 148932"/>
                <a:gd name="connsiteX3" fmla="*/ 131083 w 131082"/>
                <a:gd name="connsiteY3" fmla="*/ 74466 h 148932"/>
                <a:gd name="connsiteX4" fmla="*/ 65541 w 131082"/>
                <a:gd name="connsiteY4" fmla="*/ 148933 h 148932"/>
                <a:gd name="connsiteX5" fmla="*/ 65541 w 131082"/>
                <a:gd name="connsiteY5" fmla="*/ 26803 h 148932"/>
                <a:gd name="connsiteX6" fmla="*/ 37919 w 131082"/>
                <a:gd name="connsiteY6" fmla="*/ 74457 h 148932"/>
                <a:gd name="connsiteX7" fmla="*/ 65541 w 131082"/>
                <a:gd name="connsiteY7" fmla="*/ 121853 h 148932"/>
                <a:gd name="connsiteX8" fmla="*/ 93164 w 131082"/>
                <a:gd name="connsiteY8" fmla="*/ 74457 h 148932"/>
                <a:gd name="connsiteX9" fmla="*/ 65541 w 131082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82" h="148932">
                  <a:moveTo>
                    <a:pt x="65541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1" y="0"/>
                  </a:cubicBezTo>
                  <a:cubicBezTo>
                    <a:pt x="95317" y="0"/>
                    <a:pt x="131083" y="10030"/>
                    <a:pt x="131083" y="74466"/>
                  </a:cubicBezTo>
                  <a:cubicBezTo>
                    <a:pt x="131093" y="139465"/>
                    <a:pt x="94240" y="148933"/>
                    <a:pt x="65541" y="148933"/>
                  </a:cubicBezTo>
                  <a:close/>
                  <a:moveTo>
                    <a:pt x="65541" y="26803"/>
                  </a:moveTo>
                  <a:cubicBezTo>
                    <a:pt x="50654" y="26803"/>
                    <a:pt x="37919" y="31661"/>
                    <a:pt x="37919" y="74457"/>
                  </a:cubicBezTo>
                  <a:cubicBezTo>
                    <a:pt x="37919" y="116710"/>
                    <a:pt x="53350" y="121853"/>
                    <a:pt x="65541" y="121853"/>
                  </a:cubicBezTo>
                  <a:cubicBezTo>
                    <a:pt x="77733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1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D3432199-7093-5BB0-F834-EA6EC5DCA38C}"/>
                </a:ext>
              </a:extLst>
            </p:cNvPr>
            <p:cNvSpPr/>
            <p:nvPr/>
          </p:nvSpPr>
          <p:spPr>
            <a:xfrm>
              <a:off x="6435194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10 w 78000"/>
                <a:gd name="connsiteY2" fmla="*/ 40081 h 146237"/>
                <a:gd name="connsiteX3" fmla="*/ 37910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5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6" y="36024"/>
                    <a:pt x="60389" y="34938"/>
                    <a:pt x="56321" y="34938"/>
                  </a:cubicBezTo>
                  <a:cubicBezTo>
                    <a:pt x="51464" y="34938"/>
                    <a:pt x="44415" y="36814"/>
                    <a:pt x="37910" y="40081"/>
                  </a:cubicBezTo>
                  <a:lnTo>
                    <a:pt x="37910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5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C4269B68-93E6-860F-E11C-D4D2D0DF1254}"/>
                </a:ext>
              </a:extLst>
            </p:cNvPr>
            <p:cNvSpPr/>
            <p:nvPr/>
          </p:nvSpPr>
          <p:spPr>
            <a:xfrm>
              <a:off x="6605482" y="3345875"/>
              <a:ext cx="97488" cy="189576"/>
            </a:xfrm>
            <a:custGeom>
              <a:avLst/>
              <a:gdLst>
                <a:gd name="connsiteX0" fmla="*/ 63637 w 97488"/>
                <a:gd name="connsiteY0" fmla="*/ 189576 h 189576"/>
                <a:gd name="connsiteX1" fmla="*/ 24375 w 97488"/>
                <a:gd name="connsiteY1" fmla="*/ 150847 h 189576"/>
                <a:gd name="connsiteX2" fmla="*/ 24375 w 97488"/>
                <a:gd name="connsiteY2" fmla="*/ 68790 h 189576"/>
                <a:gd name="connsiteX3" fmla="*/ 0 w 97488"/>
                <a:gd name="connsiteY3" fmla="*/ 68790 h 189576"/>
                <a:gd name="connsiteX4" fmla="*/ 0 w 97488"/>
                <a:gd name="connsiteY4" fmla="*/ 43329 h 189576"/>
                <a:gd name="connsiteX5" fmla="*/ 24375 w 97488"/>
                <a:gd name="connsiteY5" fmla="*/ 43329 h 189576"/>
                <a:gd name="connsiteX6" fmla="*/ 27080 w 97488"/>
                <a:gd name="connsiteY6" fmla="*/ 11649 h 189576"/>
                <a:gd name="connsiteX7" fmla="*/ 62284 w 97488"/>
                <a:gd name="connsiteY7" fmla="*/ 0 h 189576"/>
                <a:gd name="connsiteX8" fmla="*/ 62284 w 97488"/>
                <a:gd name="connsiteY8" fmla="*/ 43329 h 189576"/>
                <a:gd name="connsiteX9" fmla="*/ 94783 w 97488"/>
                <a:gd name="connsiteY9" fmla="*/ 43329 h 189576"/>
                <a:gd name="connsiteX10" fmla="*/ 91002 w 97488"/>
                <a:gd name="connsiteY10" fmla="*/ 68790 h 189576"/>
                <a:gd name="connsiteX11" fmla="*/ 62284 w 97488"/>
                <a:gd name="connsiteY11" fmla="*/ 68790 h 189576"/>
                <a:gd name="connsiteX12" fmla="*/ 62284 w 97488"/>
                <a:gd name="connsiteY12" fmla="*/ 150305 h 189576"/>
                <a:gd name="connsiteX13" fmla="*/ 71495 w 97488"/>
                <a:gd name="connsiteY13" fmla="*/ 159515 h 189576"/>
                <a:gd name="connsiteX14" fmla="*/ 97488 w 97488"/>
                <a:gd name="connsiteY14" fmla="*/ 154657 h 189576"/>
                <a:gd name="connsiteX15" fmla="*/ 97488 w 97488"/>
                <a:gd name="connsiteY15" fmla="*/ 183356 h 189576"/>
                <a:gd name="connsiteX16" fmla="*/ 63637 w 97488"/>
                <a:gd name="connsiteY16" fmla="*/ 189576 h 1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7488" h="189576">
                  <a:moveTo>
                    <a:pt x="63637" y="189576"/>
                  </a:moveTo>
                  <a:cubicBezTo>
                    <a:pt x="44148" y="189576"/>
                    <a:pt x="24375" y="184718"/>
                    <a:pt x="24375" y="150847"/>
                  </a:cubicBezTo>
                  <a:lnTo>
                    <a:pt x="24375" y="68790"/>
                  </a:lnTo>
                  <a:lnTo>
                    <a:pt x="0" y="68790"/>
                  </a:lnTo>
                  <a:lnTo>
                    <a:pt x="0" y="43329"/>
                  </a:lnTo>
                  <a:lnTo>
                    <a:pt x="24375" y="43329"/>
                  </a:lnTo>
                  <a:lnTo>
                    <a:pt x="27080" y="11649"/>
                  </a:lnTo>
                  <a:lnTo>
                    <a:pt x="62284" y="0"/>
                  </a:lnTo>
                  <a:lnTo>
                    <a:pt x="62284" y="43329"/>
                  </a:lnTo>
                  <a:lnTo>
                    <a:pt x="94783" y="43329"/>
                  </a:lnTo>
                  <a:lnTo>
                    <a:pt x="91002" y="68790"/>
                  </a:lnTo>
                  <a:lnTo>
                    <a:pt x="62284" y="68790"/>
                  </a:lnTo>
                  <a:lnTo>
                    <a:pt x="62284" y="150305"/>
                  </a:lnTo>
                  <a:cubicBezTo>
                    <a:pt x="62284" y="158429"/>
                    <a:pt x="66627" y="159515"/>
                    <a:pt x="71495" y="159515"/>
                  </a:cubicBezTo>
                  <a:cubicBezTo>
                    <a:pt x="75019" y="159515"/>
                    <a:pt x="88030" y="157096"/>
                    <a:pt x="97488" y="154657"/>
                  </a:cubicBezTo>
                  <a:lnTo>
                    <a:pt x="97488" y="183356"/>
                  </a:lnTo>
                  <a:cubicBezTo>
                    <a:pt x="87192" y="187147"/>
                    <a:pt x="73924" y="189576"/>
                    <a:pt x="63637" y="189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EFC8B9D1-197F-BA20-6F8F-37F1E4B8B1DD}"/>
                </a:ext>
              </a:extLst>
            </p:cNvPr>
            <p:cNvSpPr/>
            <p:nvPr/>
          </p:nvSpPr>
          <p:spPr>
            <a:xfrm>
              <a:off x="6714048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2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4" name="Freihandform: Form 23">
              <a:extLst>
                <a:ext uri="{FF2B5EF4-FFF2-40B4-BE49-F238E27FC236}">
                  <a16:creationId xmlns:a16="http://schemas.microsoft.com/office/drawing/2014/main" id="{888ADFD8-2147-57B7-B418-F2C3EA028AEC}"/>
                </a:ext>
              </a:extLst>
            </p:cNvPr>
            <p:cNvSpPr/>
            <p:nvPr/>
          </p:nvSpPr>
          <p:spPr>
            <a:xfrm>
              <a:off x="6877554" y="3386499"/>
              <a:ext cx="194995" cy="146246"/>
            </a:xfrm>
            <a:custGeom>
              <a:avLst/>
              <a:gdLst>
                <a:gd name="connsiteX0" fmla="*/ 157067 w 194995"/>
                <a:gd name="connsiteY0" fmla="*/ 146247 h 146246"/>
                <a:gd name="connsiteX1" fmla="*/ 157067 w 194995"/>
                <a:gd name="connsiteY1" fmla="*/ 43882 h 146246"/>
                <a:gd name="connsiteX2" fmla="*/ 142180 w 194995"/>
                <a:gd name="connsiteY2" fmla="*/ 31433 h 146246"/>
                <a:gd name="connsiteX3" fmla="*/ 116462 w 194995"/>
                <a:gd name="connsiteY3" fmla="*/ 39815 h 146246"/>
                <a:gd name="connsiteX4" fmla="*/ 116462 w 194995"/>
                <a:gd name="connsiteY4" fmla="*/ 146247 h 146246"/>
                <a:gd name="connsiteX5" fmla="*/ 78534 w 194995"/>
                <a:gd name="connsiteY5" fmla="*/ 146247 h 146246"/>
                <a:gd name="connsiteX6" fmla="*/ 78534 w 194995"/>
                <a:gd name="connsiteY6" fmla="*/ 43882 h 146246"/>
                <a:gd name="connsiteX7" fmla="*/ 63646 w 194995"/>
                <a:gd name="connsiteY7" fmla="*/ 31433 h 146246"/>
                <a:gd name="connsiteX8" fmla="*/ 37929 w 194995"/>
                <a:gd name="connsiteY8" fmla="*/ 39815 h 146246"/>
                <a:gd name="connsiteX9" fmla="*/ 37929 w 194995"/>
                <a:gd name="connsiteY9" fmla="*/ 146247 h 146246"/>
                <a:gd name="connsiteX10" fmla="*/ 0 w 194995"/>
                <a:gd name="connsiteY10" fmla="*/ 146247 h 146246"/>
                <a:gd name="connsiteX11" fmla="*/ 0 w 194995"/>
                <a:gd name="connsiteY11" fmla="*/ 2705 h 146246"/>
                <a:gd name="connsiteX12" fmla="*/ 31680 w 194995"/>
                <a:gd name="connsiteY12" fmla="*/ 2705 h 146246"/>
                <a:gd name="connsiteX13" fmla="*/ 37100 w 194995"/>
                <a:gd name="connsiteY13" fmla="*/ 16793 h 146246"/>
                <a:gd name="connsiteX14" fmla="*/ 77991 w 194995"/>
                <a:gd name="connsiteY14" fmla="*/ 0 h 146246"/>
                <a:gd name="connsiteX15" fmla="*/ 112395 w 194995"/>
                <a:gd name="connsiteY15" fmla="*/ 19774 h 146246"/>
                <a:gd name="connsiteX16" fmla="*/ 156524 w 194995"/>
                <a:gd name="connsiteY16" fmla="*/ 0 h 146246"/>
                <a:gd name="connsiteX17" fmla="*/ 194996 w 194995"/>
                <a:gd name="connsiteY17" fmla="*/ 42786 h 146246"/>
                <a:gd name="connsiteX18" fmla="*/ 194996 w 194995"/>
                <a:gd name="connsiteY18" fmla="*/ 146237 h 146246"/>
                <a:gd name="connsiteX19" fmla="*/ 157067 w 194995"/>
                <a:gd name="connsiteY19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995" h="146246">
                  <a:moveTo>
                    <a:pt x="157067" y="146247"/>
                  </a:moveTo>
                  <a:lnTo>
                    <a:pt x="157067" y="43882"/>
                  </a:lnTo>
                  <a:cubicBezTo>
                    <a:pt x="157067" y="33880"/>
                    <a:pt x="151924" y="31433"/>
                    <a:pt x="142180" y="31433"/>
                  </a:cubicBezTo>
                  <a:cubicBezTo>
                    <a:pt x="134598" y="31433"/>
                    <a:pt x="124587" y="35214"/>
                    <a:pt x="116462" y="39815"/>
                  </a:cubicBezTo>
                  <a:lnTo>
                    <a:pt x="116462" y="146247"/>
                  </a:lnTo>
                  <a:lnTo>
                    <a:pt x="78534" y="146247"/>
                  </a:lnTo>
                  <a:lnTo>
                    <a:pt x="78534" y="43882"/>
                  </a:lnTo>
                  <a:cubicBezTo>
                    <a:pt x="78534" y="33880"/>
                    <a:pt x="73390" y="31433"/>
                    <a:pt x="63646" y="31433"/>
                  </a:cubicBezTo>
                  <a:cubicBezTo>
                    <a:pt x="55797" y="31433"/>
                    <a:pt x="46853" y="34414"/>
                    <a:pt x="37929" y="39815"/>
                  </a:cubicBezTo>
                  <a:lnTo>
                    <a:pt x="3792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6793"/>
                  </a:lnTo>
                  <a:cubicBezTo>
                    <a:pt x="46311" y="8125"/>
                    <a:pt x="61198" y="0"/>
                    <a:pt x="77991" y="0"/>
                  </a:cubicBezTo>
                  <a:cubicBezTo>
                    <a:pt x="95860" y="0"/>
                    <a:pt x="106975" y="6220"/>
                    <a:pt x="112395" y="19774"/>
                  </a:cubicBezTo>
                  <a:cubicBezTo>
                    <a:pt x="124301" y="8944"/>
                    <a:pt x="137855" y="0"/>
                    <a:pt x="156524" y="0"/>
                  </a:cubicBezTo>
                  <a:cubicBezTo>
                    <a:pt x="179279" y="0"/>
                    <a:pt x="194996" y="10830"/>
                    <a:pt x="194996" y="42786"/>
                  </a:cubicBezTo>
                  <a:lnTo>
                    <a:pt x="194996" y="146237"/>
                  </a:lnTo>
                  <a:lnTo>
                    <a:pt x="157067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14CA5783-03D3-C3E2-831A-AF4F5E82CB26}"/>
                </a:ext>
              </a:extLst>
            </p:cNvPr>
            <p:cNvSpPr/>
            <p:nvPr/>
          </p:nvSpPr>
          <p:spPr>
            <a:xfrm>
              <a:off x="7103630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5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id="{41379709-396A-169C-5C45-4076C9B3F722}"/>
                </a:ext>
              </a:extLst>
            </p:cNvPr>
            <p:cNvSpPr/>
            <p:nvPr/>
          </p:nvSpPr>
          <p:spPr>
            <a:xfrm>
              <a:off x="7267127" y="3386508"/>
              <a:ext cx="77990" cy="146237"/>
            </a:xfrm>
            <a:custGeom>
              <a:avLst/>
              <a:gdLst>
                <a:gd name="connsiteX0" fmla="*/ 77991 w 77990"/>
                <a:gd name="connsiteY0" fmla="*/ 37643 h 146237"/>
                <a:gd name="connsiteX1" fmla="*/ 56340 w 77990"/>
                <a:gd name="connsiteY1" fmla="*/ 34938 h 146237"/>
                <a:gd name="connsiteX2" fmla="*/ 37929 w 77990"/>
                <a:gd name="connsiteY2" fmla="*/ 40081 h 146237"/>
                <a:gd name="connsiteX3" fmla="*/ 37929 w 77990"/>
                <a:gd name="connsiteY3" fmla="*/ 146237 h 146237"/>
                <a:gd name="connsiteX4" fmla="*/ 0 w 77990"/>
                <a:gd name="connsiteY4" fmla="*/ 146237 h 146237"/>
                <a:gd name="connsiteX5" fmla="*/ 0 w 77990"/>
                <a:gd name="connsiteY5" fmla="*/ 2696 h 146237"/>
                <a:gd name="connsiteX6" fmla="*/ 30337 w 77990"/>
                <a:gd name="connsiteY6" fmla="*/ 2696 h 146237"/>
                <a:gd name="connsiteX7" fmla="*/ 35195 w 77990"/>
                <a:gd name="connsiteY7" fmla="*/ 17069 h 146237"/>
                <a:gd name="connsiteX8" fmla="*/ 62017 w 77990"/>
                <a:gd name="connsiteY8" fmla="*/ 0 h 146237"/>
                <a:gd name="connsiteX9" fmla="*/ 77991 w 77990"/>
                <a:gd name="connsiteY9" fmla="*/ 1619 h 146237"/>
                <a:gd name="connsiteX10" fmla="*/ 77991 w 7799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90" h="146237">
                  <a:moveTo>
                    <a:pt x="77991" y="37643"/>
                  </a:moveTo>
                  <a:cubicBezTo>
                    <a:pt x="69866" y="36024"/>
                    <a:pt x="60398" y="34938"/>
                    <a:pt x="56340" y="34938"/>
                  </a:cubicBezTo>
                  <a:cubicBezTo>
                    <a:pt x="51454" y="34938"/>
                    <a:pt x="44415" y="36814"/>
                    <a:pt x="37929" y="40081"/>
                  </a:cubicBezTo>
                  <a:lnTo>
                    <a:pt x="3792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37" y="2696"/>
                  </a:lnTo>
                  <a:lnTo>
                    <a:pt x="35195" y="17069"/>
                  </a:lnTo>
                  <a:cubicBezTo>
                    <a:pt x="41977" y="6220"/>
                    <a:pt x="51445" y="0"/>
                    <a:pt x="62017" y="0"/>
                  </a:cubicBezTo>
                  <a:cubicBezTo>
                    <a:pt x="67161" y="0"/>
                    <a:pt x="73666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1B2A0758-EF67-E539-4C1A-A4585148CE20}"/>
                </a:ext>
              </a:extLst>
            </p:cNvPr>
            <p:cNvSpPr/>
            <p:nvPr/>
          </p:nvSpPr>
          <p:spPr>
            <a:xfrm>
              <a:off x="7368387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09 w 78000"/>
                <a:gd name="connsiteY2" fmla="*/ 40081 h 146237"/>
                <a:gd name="connsiteX3" fmla="*/ 37909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4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5" y="36024"/>
                    <a:pt x="60388" y="34938"/>
                    <a:pt x="56321" y="34938"/>
                  </a:cubicBezTo>
                  <a:cubicBezTo>
                    <a:pt x="51463" y="34938"/>
                    <a:pt x="44415" y="36814"/>
                    <a:pt x="37909" y="40081"/>
                  </a:cubicBezTo>
                  <a:lnTo>
                    <a:pt x="3790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4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FC4CEFF2-EE32-95F5-BC66-118D603CDE5D}"/>
                </a:ext>
              </a:extLst>
            </p:cNvPr>
            <p:cNvSpPr/>
            <p:nvPr/>
          </p:nvSpPr>
          <p:spPr>
            <a:xfrm>
              <a:off x="7457455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CDA27B0A-0E26-B0F8-4D48-D5FC8400CACD}"/>
                </a:ext>
              </a:extLst>
            </p:cNvPr>
            <p:cNvSpPr/>
            <p:nvPr/>
          </p:nvSpPr>
          <p:spPr>
            <a:xfrm>
              <a:off x="7600950" y="3389204"/>
              <a:ext cx="211226" cy="143541"/>
            </a:xfrm>
            <a:custGeom>
              <a:avLst/>
              <a:gdLst>
                <a:gd name="connsiteX0" fmla="*/ 181165 w 211226"/>
                <a:gd name="connsiteY0" fmla="*/ 143542 h 143541"/>
                <a:gd name="connsiteX1" fmla="*/ 129426 w 211226"/>
                <a:gd name="connsiteY1" fmla="*/ 143542 h 143541"/>
                <a:gd name="connsiteX2" fmla="*/ 117520 w 211226"/>
                <a:gd name="connsiteY2" fmla="*/ 85325 h 143541"/>
                <a:gd name="connsiteX3" fmla="*/ 105613 w 211226"/>
                <a:gd name="connsiteY3" fmla="*/ 22498 h 143541"/>
                <a:gd name="connsiteX4" fmla="*/ 93421 w 211226"/>
                <a:gd name="connsiteY4" fmla="*/ 83963 h 143541"/>
                <a:gd name="connsiteX5" fmla="*/ 81772 w 211226"/>
                <a:gd name="connsiteY5" fmla="*/ 143542 h 143541"/>
                <a:gd name="connsiteX6" fmla="*/ 30061 w 211226"/>
                <a:gd name="connsiteY6" fmla="*/ 143542 h 143541"/>
                <a:gd name="connsiteX7" fmla="*/ 0 w 211226"/>
                <a:gd name="connsiteY7" fmla="*/ 0 h 143541"/>
                <a:gd name="connsiteX8" fmla="*/ 41691 w 211226"/>
                <a:gd name="connsiteY8" fmla="*/ 0 h 143541"/>
                <a:gd name="connsiteX9" fmla="*/ 50102 w 211226"/>
                <a:gd name="connsiteY9" fmla="*/ 66904 h 143541"/>
                <a:gd name="connsiteX10" fmla="*/ 56064 w 211226"/>
                <a:gd name="connsiteY10" fmla="*/ 122958 h 143541"/>
                <a:gd name="connsiteX11" fmla="*/ 65808 w 211226"/>
                <a:gd name="connsiteY11" fmla="*/ 66904 h 143541"/>
                <a:gd name="connsiteX12" fmla="*/ 79877 w 211226"/>
                <a:gd name="connsiteY12" fmla="*/ 0 h 143541"/>
                <a:gd name="connsiteX13" fmla="*/ 131331 w 211226"/>
                <a:gd name="connsiteY13" fmla="*/ 0 h 143541"/>
                <a:gd name="connsiteX14" fmla="*/ 145418 w 211226"/>
                <a:gd name="connsiteY14" fmla="*/ 66904 h 143541"/>
                <a:gd name="connsiteX15" fmla="*/ 154629 w 211226"/>
                <a:gd name="connsiteY15" fmla="*/ 122958 h 143541"/>
                <a:gd name="connsiteX16" fmla="*/ 160849 w 211226"/>
                <a:gd name="connsiteY16" fmla="*/ 66904 h 143541"/>
                <a:gd name="connsiteX17" fmla="*/ 170059 w 211226"/>
                <a:gd name="connsiteY17" fmla="*/ 0 h 143541"/>
                <a:gd name="connsiteX18" fmla="*/ 211226 w 211226"/>
                <a:gd name="connsiteY18" fmla="*/ 0 h 143541"/>
                <a:gd name="connsiteX19" fmla="*/ 181165 w 211226"/>
                <a:gd name="connsiteY19" fmla="*/ 143542 h 143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1226" h="143541">
                  <a:moveTo>
                    <a:pt x="181165" y="143542"/>
                  </a:moveTo>
                  <a:lnTo>
                    <a:pt x="129426" y="143542"/>
                  </a:lnTo>
                  <a:lnTo>
                    <a:pt x="117520" y="85325"/>
                  </a:lnTo>
                  <a:cubicBezTo>
                    <a:pt x="115357" y="74495"/>
                    <a:pt x="109937" y="46320"/>
                    <a:pt x="105613" y="22498"/>
                  </a:cubicBezTo>
                  <a:cubicBezTo>
                    <a:pt x="100727" y="46053"/>
                    <a:pt x="95326" y="73676"/>
                    <a:pt x="93421" y="83963"/>
                  </a:cubicBezTo>
                  <a:lnTo>
                    <a:pt x="81772" y="143542"/>
                  </a:lnTo>
                  <a:lnTo>
                    <a:pt x="30061" y="143542"/>
                  </a:lnTo>
                  <a:lnTo>
                    <a:pt x="0" y="0"/>
                  </a:lnTo>
                  <a:lnTo>
                    <a:pt x="41691" y="0"/>
                  </a:lnTo>
                  <a:lnTo>
                    <a:pt x="50102" y="66904"/>
                  </a:lnTo>
                  <a:cubicBezTo>
                    <a:pt x="52264" y="83953"/>
                    <a:pt x="55788" y="120777"/>
                    <a:pt x="56064" y="122958"/>
                  </a:cubicBezTo>
                  <a:cubicBezTo>
                    <a:pt x="56607" y="119691"/>
                    <a:pt x="62008" y="84773"/>
                    <a:pt x="65808" y="66904"/>
                  </a:cubicBezTo>
                  <a:lnTo>
                    <a:pt x="79877" y="0"/>
                  </a:lnTo>
                  <a:lnTo>
                    <a:pt x="131331" y="0"/>
                  </a:lnTo>
                  <a:lnTo>
                    <a:pt x="145418" y="66904"/>
                  </a:lnTo>
                  <a:cubicBezTo>
                    <a:pt x="148657" y="83153"/>
                    <a:pt x="154086" y="119158"/>
                    <a:pt x="154629" y="122958"/>
                  </a:cubicBezTo>
                  <a:cubicBezTo>
                    <a:pt x="154886" y="120520"/>
                    <a:pt x="158410" y="83410"/>
                    <a:pt x="160849" y="66904"/>
                  </a:cubicBezTo>
                  <a:lnTo>
                    <a:pt x="170059" y="0"/>
                  </a:lnTo>
                  <a:lnTo>
                    <a:pt x="211226" y="0"/>
                  </a:lnTo>
                  <a:lnTo>
                    <a:pt x="181165" y="1435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7686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11198225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913746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F8DBE8-CEE5-4F80-8643-149D420D0E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06650" y="1501775"/>
            <a:ext cx="914400" cy="9144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581874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4B176A3-0CCA-EE39-C7CC-A980B3025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10203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3547760-748F-E2D9-DB12-20A8218552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4942" y="6384353"/>
            <a:ext cx="612095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>
                <a:solidFill>
                  <a:schemeClr val="tx2"/>
                </a:solidFill>
                <a:latin typeface="Fago Pro" panose="02000506040000020004" pitchFamily="50" charset="0"/>
              </a:defRPr>
            </a:lvl1pPr>
          </a:lstStyle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19924481-2BAC-44B6-A3F3-4FF71CB8E9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4" y="2112579"/>
            <a:ext cx="11198224" cy="41612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893599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3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2"/>
          </a:solidFill>
          <a:latin typeface="Fago Pro" panose="02000506040000020004" pitchFamily="50" charset="0"/>
          <a:ea typeface="+mj-ea"/>
          <a:cs typeface="+mj-cs"/>
        </a:defRPr>
      </a:lvl1pPr>
    </p:titleStyle>
    <p:bodyStyle>
      <a:lvl1pPr marL="247650" indent="-247650" algn="l" defTabSz="914400" rtl="0" eaLnBrk="1" latinLnBrk="0" hangingPunct="1">
        <a:lnSpc>
          <a:spcPct val="100000"/>
        </a:lnSpc>
        <a:spcBef>
          <a:spcPts val="600"/>
        </a:spcBef>
        <a:buClr>
          <a:schemeClr val="bg2"/>
        </a:buClr>
        <a:buFont typeface="Arial" panose="020B0604020202020204" pitchFamily="34" charset="0"/>
        <a:buChar char="•"/>
        <a:defRPr sz="22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1pPr>
      <a:lvl2pPr marL="636588" indent="-179388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Arial" panose="020B0604020202020204" pitchFamily="34" charset="0"/>
        <a:buChar char="•"/>
        <a:tabLst>
          <a:tab pos="652463" algn="l"/>
        </a:tabLst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2pPr>
      <a:lvl3pPr marL="925513" indent="-2095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Courier New" panose="02070309020205020404" pitchFamily="49" charset="0"/>
        <a:buChar char="o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3pPr>
      <a:lvl4pPr marL="1250950" indent="-1968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4pPr>
      <a:lvl5pPr marL="1497013" indent="-1968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Symbol" panose="05050102010706020507" pitchFamily="18" charset="2"/>
        <a:buChar char="-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52" userDrawn="1">
          <p15:clr>
            <a:srgbClr val="F26B43"/>
          </p15:clr>
        </p15:guide>
        <p15:guide id="2" pos="415" userDrawn="1">
          <p15:clr>
            <a:srgbClr val="F26B43"/>
          </p15:clr>
        </p15:guide>
        <p15:guide id="3" pos="7469" userDrawn="1">
          <p15:clr>
            <a:srgbClr val="F26B43"/>
          </p15:clr>
        </p15:guide>
        <p15:guide id="4" orient="horz" pos="42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schunk.com/de/de/konfigurator-plg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nyQ2qP2PIEY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61036C62-4C64-BBDB-A92D-306C058BCE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890"/>
          <a:stretch/>
        </p:blipFill>
        <p:spPr>
          <a:xfrm>
            <a:off x="-11468" y="0"/>
            <a:ext cx="12203468" cy="6858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23DAB44E-30DF-F695-8D41-8274374F9C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20200" y="330418"/>
            <a:ext cx="2636837" cy="672663"/>
          </a:xfrm>
          <a:prstGeom prst="rect">
            <a:avLst/>
          </a:prstGeom>
        </p:spPr>
      </p:pic>
      <p:sp>
        <p:nvSpPr>
          <p:cNvPr id="57" name="Grafik 8">
            <a:extLst>
              <a:ext uri="{FF2B5EF4-FFF2-40B4-BE49-F238E27FC236}">
                <a16:creationId xmlns:a16="http://schemas.microsoft.com/office/drawing/2014/main" id="{40D7EB16-B7C3-E784-99B7-597FB93330C3}"/>
              </a:ext>
            </a:extLst>
          </p:cNvPr>
          <p:cNvSpPr/>
          <p:nvPr/>
        </p:nvSpPr>
        <p:spPr>
          <a:xfrm>
            <a:off x="655610" y="2705100"/>
            <a:ext cx="2744362" cy="1447800"/>
          </a:xfrm>
          <a:custGeom>
            <a:avLst/>
            <a:gdLst>
              <a:gd name="connsiteX0" fmla="*/ 0 w 4881267"/>
              <a:gd name="connsiteY0" fmla="*/ 0 h 4669871"/>
              <a:gd name="connsiteX1" fmla="*/ 0 w 4881267"/>
              <a:gd name="connsiteY1" fmla="*/ 4669872 h 4669871"/>
              <a:gd name="connsiteX2" fmla="*/ 3988574 w 4881267"/>
              <a:gd name="connsiteY2" fmla="*/ 4669872 h 4669871"/>
              <a:gd name="connsiteX3" fmla="*/ 4881268 w 4881267"/>
              <a:gd name="connsiteY3" fmla="*/ 4201133 h 4669871"/>
              <a:gd name="connsiteX4" fmla="*/ 4881268 w 4881267"/>
              <a:gd name="connsiteY4" fmla="*/ 0 h 4669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81267" h="4669871">
                <a:moveTo>
                  <a:pt x="0" y="0"/>
                </a:moveTo>
                <a:lnTo>
                  <a:pt x="0" y="4669872"/>
                </a:lnTo>
                <a:lnTo>
                  <a:pt x="3988574" y="4669872"/>
                </a:lnTo>
                <a:lnTo>
                  <a:pt x="4881268" y="4201133"/>
                </a:lnTo>
                <a:lnTo>
                  <a:pt x="4881268" y="0"/>
                </a:lnTo>
                <a:close/>
              </a:path>
            </a:pathLst>
          </a:custGeom>
          <a:solidFill>
            <a:schemeClr val="bg2"/>
          </a:solidFill>
          <a:ln w="17078" cap="flat">
            <a:noFill/>
            <a:prstDash val="solid"/>
            <a:miter/>
          </a:ln>
        </p:spPr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de-DE" sz="2400" b="1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Kurzpräsentation</a:t>
            </a:r>
          </a:p>
          <a:p>
            <a:pPr algn="ctr">
              <a:lnSpc>
                <a:spcPct val="150000"/>
              </a:lnSpc>
            </a:pPr>
            <a:r>
              <a:rPr lang="de-DE" sz="2400" b="1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PLG</a:t>
            </a:r>
            <a:endParaRPr lang="de-DE" sz="2400" b="1" dirty="0">
              <a:solidFill>
                <a:srgbClr val="009EE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024096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F96490-CA45-48F2-A270-576CF7888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Konfigurierbare Varianten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E847DBB-3E8C-44B7-8CD6-4DBAF17B87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10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EF867AF-0F63-4974-821E-0413EC04A55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/>
              <a:t>Varianten und Optionen</a:t>
            </a:r>
          </a:p>
          <a:p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F05196F-1687-497F-9E07-77A657BAF77C}"/>
              </a:ext>
            </a:extLst>
          </p:cNvPr>
          <p:cNvSpPr txBox="1"/>
          <p:nvPr/>
        </p:nvSpPr>
        <p:spPr>
          <a:xfrm>
            <a:off x="966203" y="4068276"/>
            <a:ext cx="2042031" cy="23536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Synchron / Asynchron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729F8774-2B71-94E6-8EA6-F66F191518C7}"/>
              </a:ext>
            </a:extLst>
          </p:cNvPr>
          <p:cNvSpPr txBox="1"/>
          <p:nvPr/>
        </p:nvSpPr>
        <p:spPr>
          <a:xfrm>
            <a:off x="368122" y="1818006"/>
            <a:ext cx="3238193" cy="23536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Fingerversion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0B687E4-2868-42A7-957F-EA7223708A82}"/>
              </a:ext>
            </a:extLst>
          </p:cNvPr>
          <p:cNvSpPr txBox="1"/>
          <p:nvPr/>
        </p:nvSpPr>
        <p:spPr>
          <a:xfrm>
            <a:off x="4052154" y="2210386"/>
            <a:ext cx="4727905" cy="171026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Der Greifer ist in 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zwei Fingerversionen 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konfigurierbar.</a:t>
            </a:r>
          </a:p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endParaRPr lang="de-DE" sz="1400" dirty="0">
              <a:solidFill>
                <a:srgbClr val="003D6A"/>
              </a:solidFill>
            </a:endParaRPr>
          </a:p>
          <a:p>
            <a: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Char char="•"/>
              <a:tabLst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2 Führungswagen pro Grundbacke</a:t>
            </a:r>
          </a:p>
          <a:p>
            <a: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Char char="•"/>
              <a:tabLst/>
            </a:pPr>
            <a:r>
              <a:rPr lang="de-DE" sz="1400" dirty="0">
                <a:solidFill>
                  <a:srgbClr val="003D6A"/>
                </a:solidFill>
              </a:rPr>
              <a:t>4 Führungswagen pro Grundbacke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F9B43E15-9536-4C8F-91A8-6B45D2F8B268}"/>
              </a:ext>
            </a:extLst>
          </p:cNvPr>
          <p:cNvSpPr txBox="1"/>
          <p:nvPr/>
        </p:nvSpPr>
        <p:spPr>
          <a:xfrm>
            <a:off x="4052154" y="4517197"/>
            <a:ext cx="6149121" cy="83346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1400" b="1" dirty="0">
                <a:solidFill>
                  <a:srgbClr val="003D6A"/>
                </a:solidFill>
              </a:rPr>
              <a:t>Synchron: </a:t>
            </a:r>
            <a:r>
              <a:rPr lang="de-DE" sz="1400" dirty="0">
                <a:solidFill>
                  <a:srgbClr val="003D6A"/>
                </a:solidFill>
              </a:rPr>
              <a:t>Die Grundbacken werden zusammen angesteuert und bewegen sich synchron</a:t>
            </a:r>
          </a:p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Asynchron: </a:t>
            </a:r>
            <a:r>
              <a:rPr kumimoji="0" lang="de-DE" sz="14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Jede Grundbacke wird einzeln angesteuert und lässt sich hierdurch individuell verfahren</a:t>
            </a:r>
          </a:p>
          <a:p>
            <a:pPr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de-DE" sz="1400" b="1" dirty="0">
                <a:solidFill>
                  <a:srgbClr val="003D6A"/>
                </a:solidFill>
              </a:rPr>
              <a:t>Ohne Synchronisation: </a:t>
            </a:r>
            <a:r>
              <a:rPr lang="de-DE" sz="1400" dirty="0">
                <a:solidFill>
                  <a:srgbClr val="003D6A"/>
                </a:solidFill>
              </a:rPr>
              <a:t>Die Grundbacken werden zusammen angesteuert und die bewegen wird aber nicht synchronisiert</a:t>
            </a:r>
          </a:p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0" name="Grafik 9" descr="Ein Bild, das Screenshot, Rechteck enthält.&#10;&#10;Automatisch generierte Beschreibung">
            <a:extLst>
              <a:ext uri="{FF2B5EF4-FFF2-40B4-BE49-F238E27FC236}">
                <a16:creationId xmlns:a16="http://schemas.microsoft.com/office/drawing/2014/main" id="{A9FE7784-0361-D06B-22AA-ADDA73F204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38" y="2210386"/>
            <a:ext cx="2457047" cy="1492514"/>
          </a:xfrm>
          <a:prstGeom prst="rect">
            <a:avLst/>
          </a:prstGeom>
        </p:spPr>
      </p:pic>
      <p:pic>
        <p:nvPicPr>
          <p:cNvPr id="14" name="Grafik 13" descr="Ein Bild, das Maschine, Bautechnik enthält.&#10;&#10;Automatisch generierte Beschreibung">
            <a:extLst>
              <a:ext uri="{FF2B5EF4-FFF2-40B4-BE49-F238E27FC236}">
                <a16:creationId xmlns:a16="http://schemas.microsoft.com/office/drawing/2014/main" id="{A48C85E8-2793-9E6C-F59C-925FEAFBF8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38" y="4517196"/>
            <a:ext cx="2459363" cy="1140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5198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F96490-CA45-48F2-A270-576CF7888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Konfigurierbare Varianten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E847DBB-3E8C-44B7-8CD6-4DBAF17B87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11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EF867AF-0F63-4974-821E-0413EC04A55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/>
              <a:t>Varianten und Optionen</a:t>
            </a:r>
          </a:p>
          <a:p>
            <a:endParaRPr lang="de-DE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B25B4634-C68D-42B1-8259-D97C65B9AE22}"/>
              </a:ext>
            </a:extLst>
          </p:cNvPr>
          <p:cNvSpPr txBox="1"/>
          <p:nvPr/>
        </p:nvSpPr>
        <p:spPr>
          <a:xfrm>
            <a:off x="363854" y="1818294"/>
            <a:ext cx="3238193" cy="23536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Greiferbefestigung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AC746462-51FA-4905-8374-73B786CBB202}"/>
              </a:ext>
            </a:extLst>
          </p:cNvPr>
          <p:cNvSpPr txBox="1"/>
          <p:nvPr/>
        </p:nvSpPr>
        <p:spPr>
          <a:xfrm>
            <a:off x="4068562" y="2098798"/>
            <a:ext cx="5913638" cy="14568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1400" dirty="0">
                <a:solidFill>
                  <a:srgbClr val="003D6A"/>
                </a:solidFill>
              </a:rPr>
              <a:t>Es sind unterschiedliche </a:t>
            </a:r>
            <a:r>
              <a:rPr lang="de-DE" sz="1400" b="1" dirty="0" err="1">
                <a:solidFill>
                  <a:srgbClr val="003D6A"/>
                </a:solidFill>
              </a:rPr>
              <a:t>Befestigungs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möglichkeiten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konfigurierbar.</a:t>
            </a:r>
          </a:p>
          <a:p>
            <a: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+mj-lt"/>
              <a:buAutoNum type="arabicParenBoth"/>
              <a:tabLst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Ohne Adapter</a:t>
            </a:r>
          </a:p>
          <a:p>
            <a: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+mj-lt"/>
              <a:buAutoNum type="arabicParenBoth"/>
              <a:tabLst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Einteiliger Adapter </a:t>
            </a:r>
          </a:p>
          <a:p>
            <a: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+mj-lt"/>
              <a:buAutoNum type="arabicParenBoth"/>
              <a:tabLst/>
            </a:pPr>
            <a:r>
              <a:rPr lang="de-DE" sz="1400" dirty="0">
                <a:solidFill>
                  <a:srgbClr val="003D6A"/>
                </a:solidFill>
              </a:rPr>
              <a:t>Adapter zweiteilig (mit Rohling)</a:t>
            </a:r>
          </a:p>
          <a:p>
            <a: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+mj-lt"/>
              <a:buAutoNum type="arabicParenBoth"/>
              <a:tabLst/>
            </a:pPr>
            <a:r>
              <a:rPr lang="de-DE" sz="1400" dirty="0">
                <a:solidFill>
                  <a:srgbClr val="003D6A"/>
                </a:solidFill>
              </a:rPr>
              <a:t>Adapter zweiteilig mit ISO-Flansch</a:t>
            </a:r>
          </a:p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7" name="Grafik 6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FBDA51C3-056C-EFC1-4097-61B247380C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74" y="2244533"/>
            <a:ext cx="2915278" cy="1165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5678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F96490-CA45-48F2-A270-576CF7888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Konfigurierbare Optionen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E847DBB-3E8C-44B7-8CD6-4DBAF17B87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12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EF867AF-0F63-4974-821E-0413EC04A55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/>
              <a:t>Varianten und Optionen</a:t>
            </a:r>
          </a:p>
          <a:p>
            <a:endParaRPr lang="de-DE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729F8774-2B71-94E6-8EA6-F66F191518C7}"/>
              </a:ext>
            </a:extLst>
          </p:cNvPr>
          <p:cNvSpPr txBox="1"/>
          <p:nvPr/>
        </p:nvSpPr>
        <p:spPr>
          <a:xfrm>
            <a:off x="369142" y="1818775"/>
            <a:ext cx="3238193" cy="23536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Positionsklemmung inkl. Abfrage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7B616FC6-908D-46E6-B106-800E663C0A22}"/>
              </a:ext>
            </a:extLst>
          </p:cNvPr>
          <p:cNvSpPr txBox="1"/>
          <p:nvPr/>
        </p:nvSpPr>
        <p:spPr>
          <a:xfrm>
            <a:off x="369142" y="3877118"/>
            <a:ext cx="3238193" cy="23536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Druckerhaltungsventil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0B687E4-2868-42A7-957F-EA7223708A82}"/>
              </a:ext>
            </a:extLst>
          </p:cNvPr>
          <p:cNvSpPr txBox="1"/>
          <p:nvPr/>
        </p:nvSpPr>
        <p:spPr>
          <a:xfrm>
            <a:off x="4051096" y="2353182"/>
            <a:ext cx="6207327" cy="83346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Die 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Positionsklemmung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ermöglicht die Klemmung der Grundbackenposition im energielosen Zustand.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20B68F7D-55BC-4960-9971-64EF90362E76}"/>
              </a:ext>
            </a:extLst>
          </p:cNvPr>
          <p:cNvSpPr txBox="1"/>
          <p:nvPr/>
        </p:nvSpPr>
        <p:spPr>
          <a:xfrm>
            <a:off x="4051097" y="4585348"/>
            <a:ext cx="6264477" cy="124143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Vormontiertes 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Druckerhaltungsventil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(inkl. Verschlauchung) zur temporären Kraft und Positionserhaltung bei Druckausfall.</a:t>
            </a:r>
          </a:p>
        </p:txBody>
      </p:sp>
      <p:pic>
        <p:nvPicPr>
          <p:cNvPr id="8" name="Grafik 7" descr="Ein Bild, das Maschine, Bautechnik enthält.&#10;&#10;Automatisch generierte Beschreibung">
            <a:extLst>
              <a:ext uri="{FF2B5EF4-FFF2-40B4-BE49-F238E27FC236}">
                <a16:creationId xmlns:a16="http://schemas.microsoft.com/office/drawing/2014/main" id="{9F955FE4-506E-F628-D301-5135DD92A2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15" y="2269991"/>
            <a:ext cx="2847181" cy="1000297"/>
          </a:xfrm>
          <a:prstGeom prst="rect">
            <a:avLst/>
          </a:prstGeom>
        </p:spPr>
      </p:pic>
      <p:pic>
        <p:nvPicPr>
          <p:cNvPr id="14" name="Grafik 13" descr="Ein Bild, das Maschine, Bautechnik, Stromversorgung enthält.&#10;&#10;Automatisch generierte Beschreibung">
            <a:extLst>
              <a:ext uri="{FF2B5EF4-FFF2-40B4-BE49-F238E27FC236}">
                <a16:creationId xmlns:a16="http://schemas.microsoft.com/office/drawing/2014/main" id="{18516BA9-159C-885C-5E46-54DD942D8B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48" y="4509477"/>
            <a:ext cx="2503001" cy="116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2422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F96490-CA45-48F2-A270-576CF7888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Konfigurierbare Optionen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E847DBB-3E8C-44B7-8CD6-4DBAF17B87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13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EF867AF-0F63-4974-821E-0413EC04A55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/>
              <a:t>Varianten und Optionen</a:t>
            </a:r>
          </a:p>
          <a:p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F05196F-1687-497F-9E07-77A657BAF77C}"/>
              </a:ext>
            </a:extLst>
          </p:cNvPr>
          <p:cNvSpPr txBox="1"/>
          <p:nvPr/>
        </p:nvSpPr>
        <p:spPr>
          <a:xfrm>
            <a:off x="969709" y="4221232"/>
            <a:ext cx="2042031" cy="23536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Seitliche </a:t>
            </a:r>
          </a:p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Befestigungsmöglichkeiten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F9B43E15-9536-4C8F-91A8-6B45D2F8B268}"/>
              </a:ext>
            </a:extLst>
          </p:cNvPr>
          <p:cNvSpPr txBox="1"/>
          <p:nvPr/>
        </p:nvSpPr>
        <p:spPr>
          <a:xfrm>
            <a:off x="4052455" y="4461716"/>
            <a:ext cx="6101195" cy="99851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Seitliche Befestigungsmöglichkeiten </a:t>
            </a:r>
            <a:r>
              <a:rPr kumimoji="0" lang="de-DE" sz="14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am Greifer für Zusatzaufbauten wie Kameras, Sensorverteiler, Ausblasdüsen, </a:t>
            </a:r>
            <a:r>
              <a:rPr kumimoji="0" lang="de-DE" sz="140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etc..</a:t>
            </a:r>
            <a:endParaRPr kumimoji="0" lang="de-DE" sz="140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AFAA5B82-7132-4245-49BD-8A811788000B}"/>
              </a:ext>
            </a:extLst>
          </p:cNvPr>
          <p:cNvSpPr txBox="1"/>
          <p:nvPr/>
        </p:nvSpPr>
        <p:spPr>
          <a:xfrm>
            <a:off x="969709" y="1824033"/>
            <a:ext cx="2042031" cy="23536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Hubbegrenzung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D5617524-1BBB-B728-06DF-B46EAC4D4877}"/>
              </a:ext>
            </a:extLst>
          </p:cNvPr>
          <p:cNvSpPr txBox="1"/>
          <p:nvPr/>
        </p:nvSpPr>
        <p:spPr>
          <a:xfrm>
            <a:off x="4052455" y="2199625"/>
            <a:ext cx="6101195" cy="99851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1400" dirty="0">
                <a:solidFill>
                  <a:srgbClr val="003D6A"/>
                </a:solidFill>
              </a:rPr>
              <a:t>Bei der </a:t>
            </a:r>
            <a:r>
              <a:rPr lang="de-DE" sz="1400" b="1" dirty="0">
                <a:solidFill>
                  <a:srgbClr val="003D6A"/>
                </a:solidFill>
              </a:rPr>
              <a:t>Hubbegrenzung</a:t>
            </a:r>
            <a:r>
              <a:rPr lang="de-DE" sz="1400" dirty="0">
                <a:solidFill>
                  <a:srgbClr val="003D6A"/>
                </a:solidFill>
              </a:rPr>
              <a:t> kann durch</a:t>
            </a:r>
            <a:r>
              <a:rPr kumimoji="0" lang="de-DE" sz="14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frei positionierbaren Endanschlägen der Hub des Greifers anwendungs- bzw. werkstückspezifisch begrenzt werden.</a:t>
            </a:r>
          </a:p>
        </p:txBody>
      </p:sp>
      <p:pic>
        <p:nvPicPr>
          <p:cNvPr id="12" name="Grafik 11" descr="Ein Bild, das Maschine enthält.&#10;&#10;Automatisch generierte Beschreibung">
            <a:extLst>
              <a:ext uri="{FF2B5EF4-FFF2-40B4-BE49-F238E27FC236}">
                <a16:creationId xmlns:a16="http://schemas.microsoft.com/office/drawing/2014/main" id="{9FA0961C-9A45-9370-B7BA-D8B5101A6A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51" y="5091009"/>
            <a:ext cx="2425635" cy="1147863"/>
          </a:xfrm>
          <a:prstGeom prst="rect">
            <a:avLst/>
          </a:prstGeom>
        </p:spPr>
      </p:pic>
      <p:pic>
        <p:nvPicPr>
          <p:cNvPr id="13" name="Grafik 12" descr="Ein Bild, das Maschine, Bautechnik, Schaltung enthält.&#10;&#10;Automatisch generierte Beschreibung">
            <a:extLst>
              <a:ext uri="{FF2B5EF4-FFF2-40B4-BE49-F238E27FC236}">
                <a16:creationId xmlns:a16="http://schemas.microsoft.com/office/drawing/2014/main" id="{816A4A2A-9922-83CC-8062-04B8CC5CD4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28" y="2364778"/>
            <a:ext cx="2603005" cy="1222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6509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F96490-CA45-48F2-A270-576CF7888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Konfigurierbare Optionen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E847DBB-3E8C-44B7-8CD6-4DBAF17B87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14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EF867AF-0F63-4974-821E-0413EC04A55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/>
              <a:t>Varianten und Optionen</a:t>
            </a:r>
          </a:p>
          <a:p>
            <a:endParaRPr lang="de-DE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729F8774-2B71-94E6-8EA6-F66F191518C7}"/>
              </a:ext>
            </a:extLst>
          </p:cNvPr>
          <p:cNvSpPr txBox="1"/>
          <p:nvPr/>
        </p:nvSpPr>
        <p:spPr>
          <a:xfrm>
            <a:off x="370632" y="1596442"/>
            <a:ext cx="3238193" cy="23536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Anbausatz für </a:t>
            </a:r>
          </a:p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induktive Näherungsschalter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7B616FC6-908D-46E6-B106-800E663C0A22}"/>
              </a:ext>
            </a:extLst>
          </p:cNvPr>
          <p:cNvSpPr txBox="1"/>
          <p:nvPr/>
        </p:nvSpPr>
        <p:spPr>
          <a:xfrm>
            <a:off x="370632" y="4143156"/>
            <a:ext cx="3238193" cy="23536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Induktives Positionsmesssystem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0B687E4-2868-42A7-957F-EA7223708A82}"/>
              </a:ext>
            </a:extLst>
          </p:cNvPr>
          <p:cNvSpPr txBox="1"/>
          <p:nvPr/>
        </p:nvSpPr>
        <p:spPr>
          <a:xfrm>
            <a:off x="4031239" y="2236445"/>
            <a:ext cx="6562357" cy="171026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Durch den externen Anbau von bis zu zehn 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induktiven Näherungsschaltern 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an bis zu vier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Greiferseiten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können entsprechend viele Positionen abgefragt werden.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20B68F7D-55BC-4960-9971-64EF90362E76}"/>
              </a:ext>
            </a:extLst>
          </p:cNvPr>
          <p:cNvSpPr txBox="1"/>
          <p:nvPr/>
        </p:nvSpPr>
        <p:spPr>
          <a:xfrm>
            <a:off x="4031239" y="4786409"/>
            <a:ext cx="6345213" cy="124143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Die Option 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induktives Positionsmesssystem 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ermöglicht es den gesamten Hub des Greifers analog abzufragen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7D1BB81F-5BBA-3232-3BAA-97C3B95937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86" y="4558449"/>
            <a:ext cx="3021084" cy="1432957"/>
          </a:xfrm>
          <a:prstGeom prst="rect">
            <a:avLst/>
          </a:prstGeom>
        </p:spPr>
      </p:pic>
      <p:pic>
        <p:nvPicPr>
          <p:cNvPr id="15" name="Grafik 14" descr="Ein Bild, das Maschine, Bautechnik enthält.&#10;&#10;Automatisch generierte Beschreibung">
            <a:extLst>
              <a:ext uri="{FF2B5EF4-FFF2-40B4-BE49-F238E27FC236}">
                <a16:creationId xmlns:a16="http://schemas.microsoft.com/office/drawing/2014/main" id="{3119F567-249A-E4E7-15FC-A0C6C1F071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86" y="2204695"/>
            <a:ext cx="3021084" cy="142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7554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FF48F5-CEFD-E5BD-9F4A-9B3B7AF31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Konfigurator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7CE0882-1E52-861B-D01A-9C763DF82A9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15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043045B-E60B-7E84-1634-6CC0C2090C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27265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CDEE045F-7769-90C7-EFAD-8D60E7ABE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8956" y="1257911"/>
            <a:ext cx="4856869" cy="2959152"/>
          </a:xfrm>
          <a:prstGeom prst="rect">
            <a:avLst/>
          </a:prstGeom>
        </p:spPr>
      </p:pic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6965EEEF-0091-4040-9527-6FD7836B616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11198225" cy="4159250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de-DE" sz="1600" dirty="0"/>
              <a:t>Via Baureihenseite</a:t>
            </a:r>
          </a:p>
          <a:p>
            <a:pPr>
              <a:buFont typeface="Wingdings" panose="05000000000000000000" pitchFamily="2" charset="2"/>
              <a:buChar char="v"/>
            </a:pPr>
            <a:endParaRPr lang="de-DE" sz="1600" dirty="0"/>
          </a:p>
          <a:p>
            <a:pPr>
              <a:buFont typeface="Wingdings" panose="05000000000000000000" pitchFamily="2" charset="2"/>
              <a:buChar char="v"/>
            </a:pPr>
            <a:endParaRPr lang="de-DE" sz="1600" dirty="0"/>
          </a:p>
          <a:p>
            <a:pPr>
              <a:buFont typeface="Wingdings" panose="05000000000000000000" pitchFamily="2" charset="2"/>
              <a:buChar char="v"/>
            </a:pPr>
            <a:r>
              <a:rPr lang="de-DE" sz="1600" dirty="0"/>
              <a:t>Via Produktseite</a:t>
            </a:r>
          </a:p>
          <a:p>
            <a:pPr>
              <a:buFont typeface="Wingdings" panose="05000000000000000000" pitchFamily="2" charset="2"/>
              <a:buChar char="v"/>
            </a:pPr>
            <a:endParaRPr lang="de-DE" sz="1600" dirty="0"/>
          </a:p>
          <a:p>
            <a:pPr>
              <a:buFont typeface="Wingdings" panose="05000000000000000000" pitchFamily="2" charset="2"/>
              <a:buChar char="v"/>
            </a:pPr>
            <a:endParaRPr lang="de-DE" sz="1600" dirty="0"/>
          </a:p>
          <a:p>
            <a:pPr>
              <a:buFont typeface="Wingdings" panose="05000000000000000000" pitchFamily="2" charset="2"/>
              <a:buChar char="v"/>
            </a:pPr>
            <a:endParaRPr lang="de-DE" sz="1600" dirty="0"/>
          </a:p>
          <a:p>
            <a:pPr>
              <a:buFont typeface="Wingdings" panose="05000000000000000000" pitchFamily="2" charset="2"/>
              <a:buChar char="v"/>
            </a:pPr>
            <a:r>
              <a:rPr lang="de-DE" sz="1600" dirty="0"/>
              <a:t>Via Link im Katalogkapitel</a:t>
            </a:r>
          </a:p>
          <a:p>
            <a:pPr>
              <a:buFont typeface="Wingdings" panose="05000000000000000000" pitchFamily="2" charset="2"/>
              <a:buChar char="v"/>
            </a:pPr>
            <a:endParaRPr lang="de-DE" sz="1600" dirty="0"/>
          </a:p>
          <a:p>
            <a:pPr>
              <a:buFont typeface="Wingdings" panose="05000000000000000000" pitchFamily="2" charset="2"/>
              <a:buChar char="v"/>
            </a:pPr>
            <a:endParaRPr lang="de-DE" sz="1600" dirty="0"/>
          </a:p>
          <a:p>
            <a:pPr>
              <a:buFont typeface="Wingdings" panose="05000000000000000000" pitchFamily="2" charset="2"/>
              <a:buChar char="v"/>
            </a:pPr>
            <a:endParaRPr lang="de-DE" sz="1600" dirty="0"/>
          </a:p>
          <a:p>
            <a:pPr>
              <a:buFont typeface="Wingdings" panose="05000000000000000000" pitchFamily="2" charset="2"/>
              <a:buChar char="v"/>
            </a:pPr>
            <a:r>
              <a:rPr lang="de-DE" sz="1600" dirty="0"/>
              <a:t>Via Direktlink:	</a:t>
            </a:r>
            <a:r>
              <a:rPr lang="de-DE" sz="1600" dirty="0">
                <a:solidFill>
                  <a:srgbClr val="00446B"/>
                </a:solidFill>
                <a:hlinkClick r:id="rId3"/>
              </a:rPr>
              <a:t>https://schunk.com/de/de/konfigurator-plg</a:t>
            </a:r>
            <a:r>
              <a:rPr lang="de-DE" sz="1600" dirty="0">
                <a:solidFill>
                  <a:srgbClr val="00446B"/>
                </a:solidFill>
              </a:rPr>
              <a:t> </a:t>
            </a:r>
          </a:p>
          <a:p>
            <a:pPr marL="0" indent="0">
              <a:buNone/>
            </a:pPr>
            <a:endParaRPr lang="de-DE" sz="1600" dirty="0"/>
          </a:p>
          <a:p>
            <a:pPr marL="0" indent="0">
              <a:buNone/>
            </a:pPr>
            <a:endParaRPr lang="de-DE" sz="16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A0CB945-A591-88A9-E09B-DFA3FD1BD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Der Weg zum Konfigurator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694FB8B2-22F8-A11C-A321-71EF158DA1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16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42B76ED-93AD-FCFD-D651-7D0DFF2D3F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/>
              <a:t>Konfigurator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A26F02AC-806E-4E12-9FEA-06FCED9B48BD}"/>
              </a:ext>
            </a:extLst>
          </p:cNvPr>
          <p:cNvSpPr/>
          <p:nvPr/>
        </p:nvSpPr>
        <p:spPr>
          <a:xfrm>
            <a:off x="6096000" y="3857625"/>
            <a:ext cx="704850" cy="17701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0" name="Verbinder: gewinkelt 9">
            <a:extLst>
              <a:ext uri="{FF2B5EF4-FFF2-40B4-BE49-F238E27FC236}">
                <a16:creationId xmlns:a16="http://schemas.microsoft.com/office/drawing/2014/main" id="{EED18CF8-6B98-4152-9183-75211069BAEB}"/>
              </a:ext>
            </a:extLst>
          </p:cNvPr>
          <p:cNvCxnSpPr>
            <a:cxnSpLocks/>
          </p:cNvCxnSpPr>
          <p:nvPr/>
        </p:nvCxnSpPr>
        <p:spPr>
          <a:xfrm>
            <a:off x="2626822" y="2245275"/>
            <a:ext cx="912750" cy="332656"/>
          </a:xfrm>
          <a:prstGeom prst="bentConnector3">
            <a:avLst>
              <a:gd name="adj1" fmla="val 62143"/>
            </a:avLst>
          </a:prstGeom>
          <a:ln w="19050">
            <a:solidFill>
              <a:srgbClr val="00B0F0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1" name="Verbinder: gewinkelt 10">
            <a:extLst>
              <a:ext uri="{FF2B5EF4-FFF2-40B4-BE49-F238E27FC236}">
                <a16:creationId xmlns:a16="http://schemas.microsoft.com/office/drawing/2014/main" id="{89CE1E8D-BA34-4577-83E4-4990D4DECE48}"/>
              </a:ext>
            </a:extLst>
          </p:cNvPr>
          <p:cNvCxnSpPr>
            <a:cxnSpLocks/>
          </p:cNvCxnSpPr>
          <p:nvPr/>
        </p:nvCxnSpPr>
        <p:spPr>
          <a:xfrm flipV="1">
            <a:off x="2462987" y="2577637"/>
            <a:ext cx="997952" cy="631800"/>
          </a:xfrm>
          <a:prstGeom prst="bentConnector3">
            <a:avLst>
              <a:gd name="adj1" fmla="val 73374"/>
            </a:avLst>
          </a:prstGeom>
          <a:ln w="19050">
            <a:solidFill>
              <a:srgbClr val="00B0F0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8092D33D-FAFB-4005-8524-AFC297E864FF}"/>
              </a:ext>
            </a:extLst>
          </p:cNvPr>
          <p:cNvCxnSpPr/>
          <p:nvPr/>
        </p:nvCxnSpPr>
        <p:spPr>
          <a:xfrm>
            <a:off x="2967644" y="919139"/>
            <a:ext cx="0" cy="201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F386D1E9-FE4F-4089-BE4A-1F5ACC4935FD}"/>
              </a:ext>
            </a:extLst>
          </p:cNvPr>
          <p:cNvCxnSpPr>
            <a:cxnSpLocks/>
          </p:cNvCxnSpPr>
          <p:nvPr/>
        </p:nvCxnSpPr>
        <p:spPr>
          <a:xfrm>
            <a:off x="3312366" y="4486239"/>
            <a:ext cx="3922254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13" name="Grafik 12">
            <a:extLst>
              <a:ext uri="{FF2B5EF4-FFF2-40B4-BE49-F238E27FC236}">
                <a16:creationId xmlns:a16="http://schemas.microsoft.com/office/drawing/2014/main" id="{0F14B5A7-D7C1-9745-9D19-5227635F30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3195" y="3191178"/>
            <a:ext cx="4810435" cy="2677381"/>
          </a:xfrm>
          <a:prstGeom prst="rect">
            <a:avLst/>
          </a:prstGeom>
        </p:spPr>
      </p:pic>
      <p:sp>
        <p:nvSpPr>
          <p:cNvPr id="20" name="Rechteck 19">
            <a:extLst>
              <a:ext uri="{FF2B5EF4-FFF2-40B4-BE49-F238E27FC236}">
                <a16:creationId xmlns:a16="http://schemas.microsoft.com/office/drawing/2014/main" id="{B973F2C3-F885-BBCB-45E4-AA7A6FE045E0}"/>
              </a:ext>
            </a:extLst>
          </p:cNvPr>
          <p:cNvSpPr/>
          <p:nvPr/>
        </p:nvSpPr>
        <p:spPr>
          <a:xfrm>
            <a:off x="9725562" y="4781549"/>
            <a:ext cx="2348068" cy="5048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42321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6965EEEF-0091-4040-9527-6FD7836B616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10586129" cy="4159250"/>
          </a:xfrm>
        </p:spPr>
        <p:txBody>
          <a:bodyPr/>
          <a:lstStyle/>
          <a:p>
            <a:pPr marL="0" indent="0">
              <a:buNone/>
            </a:pPr>
            <a:r>
              <a:rPr lang="de-DE" sz="1600" b="1"/>
              <a:t>Schritt 1: </a:t>
            </a:r>
            <a:r>
              <a:rPr lang="de-DE" sz="1600" b="1" err="1"/>
              <a:t>Greiferkonfiguration</a:t>
            </a:r>
            <a:r>
              <a:rPr lang="de-DE" sz="1600" b="1"/>
              <a:t>				</a:t>
            </a:r>
          </a:p>
          <a:p>
            <a:pPr marL="0" indent="0">
              <a:buNone/>
            </a:pPr>
            <a:r>
              <a:rPr lang="de-DE" sz="1400"/>
              <a:t>Neben der sofortigen Anzeige von Preis und Lieferzeit des aktuellen </a:t>
            </a:r>
          </a:p>
          <a:p>
            <a:pPr marL="0" indent="0">
              <a:buNone/>
            </a:pPr>
            <a:r>
              <a:rPr lang="de-DE" sz="1400"/>
              <a:t>Konstruktionsstandes, visualisiert die 3D-Vorschau diesen in Echtzeit.					</a:t>
            </a:r>
          </a:p>
          <a:p>
            <a:r>
              <a:rPr lang="de-DE" sz="1400"/>
              <a:t>Auswahl der Baugröße</a:t>
            </a:r>
          </a:p>
          <a:p>
            <a:r>
              <a:rPr lang="de-DE" sz="1400"/>
              <a:t>Konfiguration des </a:t>
            </a:r>
            <a:r>
              <a:rPr lang="de-DE" sz="1400" err="1"/>
              <a:t>Greiferhubs</a:t>
            </a:r>
            <a:endParaRPr lang="de-DE" sz="1400"/>
          </a:p>
          <a:p>
            <a:r>
              <a:rPr lang="de-DE" sz="1400"/>
              <a:t>Auswahl der Variante (Fingervariante, Synchronisierung, </a:t>
            </a:r>
            <a:r>
              <a:rPr lang="de-DE" sz="1400" err="1"/>
              <a:t>Greiferbefestigung</a:t>
            </a:r>
            <a:r>
              <a:rPr lang="de-DE" sz="1400"/>
              <a:t>, …)</a:t>
            </a:r>
          </a:p>
          <a:p>
            <a:r>
              <a:rPr lang="de-DE" sz="1400"/>
              <a:t>Auswahl der Optionen (Positionsklemmung, Gewichtsoptimierung, …)</a:t>
            </a:r>
          </a:p>
          <a:p>
            <a:endParaRPr lang="de-DE" sz="1100"/>
          </a:p>
          <a:p>
            <a:endParaRPr lang="de-DE" sz="1100"/>
          </a:p>
          <a:p>
            <a:pPr marL="0" indent="0">
              <a:buNone/>
            </a:pPr>
            <a:r>
              <a:rPr lang="de-DE" sz="1600" b="1"/>
              <a:t>Schritt 2: Kontaktdaten</a:t>
            </a:r>
          </a:p>
          <a:p>
            <a:pPr marL="0" indent="0">
              <a:buNone/>
            </a:pPr>
            <a:r>
              <a:rPr lang="de-DE" sz="1400"/>
              <a:t>Online Login</a:t>
            </a:r>
          </a:p>
          <a:p>
            <a:r>
              <a:rPr lang="de-DE" sz="1400"/>
              <a:t>Login mit SCHUNK Shop-User-Zugang oder</a:t>
            </a:r>
          </a:p>
          <a:p>
            <a:r>
              <a:rPr lang="de-DE" sz="1400"/>
              <a:t>Login als Gast</a:t>
            </a:r>
          </a:p>
          <a:p>
            <a:endParaRPr lang="de-DE" sz="140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A0CB945-A591-88A9-E09B-DFA3FD1BD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In drei Schritten zum kundenspezifischen Großhubgreifer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694FB8B2-22F8-A11C-A321-71EF158DA1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17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42B76ED-93AD-FCFD-D651-7D0DFF2D3F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/>
              <a:t>Konfigurator</a:t>
            </a:r>
          </a:p>
        </p:txBody>
      </p: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8092D33D-FAFB-4005-8524-AFC297E864FF}"/>
              </a:ext>
            </a:extLst>
          </p:cNvPr>
          <p:cNvCxnSpPr/>
          <p:nvPr/>
        </p:nvCxnSpPr>
        <p:spPr>
          <a:xfrm>
            <a:off x="2967644" y="919139"/>
            <a:ext cx="0" cy="201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fik 5">
            <a:extLst>
              <a:ext uri="{FF2B5EF4-FFF2-40B4-BE49-F238E27FC236}">
                <a16:creationId xmlns:a16="http://schemas.microsoft.com/office/drawing/2014/main" id="{20EEF111-E63F-4876-9CA3-F98094E217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7472" y="2219178"/>
            <a:ext cx="2651490" cy="1944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26AB378D-0986-4F5D-A8A0-73DE748FE1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7472" y="4329800"/>
            <a:ext cx="2660211" cy="19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3766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6965EEEF-0091-4040-9527-6FD7836B616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6436579" cy="4159250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de-DE" sz="1600" b="1" dirty="0"/>
              <a:t>Schritt 3: Konfiguration abschließen</a:t>
            </a:r>
          </a:p>
          <a:p>
            <a:pPr marL="0" indent="0">
              <a:buNone/>
            </a:pPr>
            <a:r>
              <a:rPr lang="de-DE" sz="1400" dirty="0"/>
              <a:t>CAD-Download, Angebot anfragen oder Bestellen des konfigurierten Greifers 	</a:t>
            </a:r>
          </a:p>
          <a:p>
            <a:r>
              <a:rPr lang="de-DE" sz="1400" dirty="0"/>
              <a:t>Anzahl Greifer festlegen			</a:t>
            </a:r>
          </a:p>
          <a:p>
            <a:r>
              <a:rPr lang="de-DE" sz="1400" dirty="0"/>
              <a:t>Produkt direkt bestellen oder </a:t>
            </a:r>
          </a:p>
          <a:p>
            <a:r>
              <a:rPr lang="de-DE" sz="1400" dirty="0"/>
              <a:t>Angebot anfragen (um über gewohnte Bestellabläufe bei SCHUNK zu bestellen)</a:t>
            </a:r>
          </a:p>
          <a:p>
            <a:r>
              <a:rPr lang="de-DE" sz="1400" dirty="0"/>
              <a:t>Konfiguration als Link zusenden</a:t>
            </a:r>
          </a:p>
          <a:p>
            <a:r>
              <a:rPr lang="de-DE" sz="1400" dirty="0"/>
              <a:t>Technisches Datenblatt herunterladen</a:t>
            </a:r>
          </a:p>
          <a:p>
            <a:r>
              <a:rPr lang="de-DE" sz="1400" dirty="0"/>
              <a:t>CAD-Daten herunterladen</a:t>
            </a:r>
          </a:p>
          <a:p>
            <a:endParaRPr lang="de-DE" sz="1100" dirty="0"/>
          </a:p>
          <a:p>
            <a:endParaRPr lang="de-DE" sz="14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A0CB945-A591-88A9-E09B-DFA3FD1BD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In drei Schritten zum kundenspezifischen Großhubgreifer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694FB8B2-22F8-A11C-A321-71EF158DA1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18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42B76ED-93AD-FCFD-D651-7D0DFF2D3F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/>
              <a:t>Konfigurator</a:t>
            </a:r>
          </a:p>
        </p:txBody>
      </p: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8092D33D-FAFB-4005-8524-AFC297E864FF}"/>
              </a:ext>
            </a:extLst>
          </p:cNvPr>
          <p:cNvCxnSpPr/>
          <p:nvPr/>
        </p:nvCxnSpPr>
        <p:spPr>
          <a:xfrm>
            <a:off x="2967644" y="919139"/>
            <a:ext cx="0" cy="201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fik 9">
            <a:extLst>
              <a:ext uri="{FF2B5EF4-FFF2-40B4-BE49-F238E27FC236}">
                <a16:creationId xmlns:a16="http://schemas.microsoft.com/office/drawing/2014/main" id="{59B7E0BF-9883-4D3C-BDFE-A4C21B8734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08800" y="2217600"/>
            <a:ext cx="2651490" cy="193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921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61546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6223B7-10A2-F2BC-5A52-40158FAC6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Konfiguratoren bei SCHUNK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1CE82C2-1A70-96D1-525E-955A40CE65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2</a:t>
            </a:fld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4FA8577-1565-BC4D-A780-A7CDBE4094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9019" y="5111250"/>
            <a:ext cx="1126890" cy="1080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389ADA6-D900-EA89-73BB-BCC224E2A0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087" y="5111250"/>
            <a:ext cx="1285289" cy="108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FACFC2D-060D-B574-276B-BFEC8AAB2D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7497" y="5111250"/>
            <a:ext cx="1250161" cy="1080000"/>
          </a:xfrm>
          <a:prstGeom prst="rect">
            <a:avLst/>
          </a:prstGeom>
        </p:spPr>
      </p:pic>
      <p:pic>
        <p:nvPicPr>
          <p:cNvPr id="11" name="Grafik 10" descr="Ein Bild, das Text, Maschine enthält.&#10;&#10;Automatisch generierte Beschreibung">
            <a:extLst>
              <a:ext uri="{FF2B5EF4-FFF2-40B4-BE49-F238E27FC236}">
                <a16:creationId xmlns:a16="http://schemas.microsoft.com/office/drawing/2014/main" id="{3E755C70-0EE1-A62B-2E9C-7CA5D429C0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773" y="5111250"/>
            <a:ext cx="1630326" cy="117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531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4DB5F5-1587-A656-499A-0886EA88F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Warum Konfiguration?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4F27D93-0B97-6CDF-E59F-2BE432B432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3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A261370-196D-10D2-FBCD-7DAFE51F27F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/>
              <a:t>Konfiguratoren bei SCHUNK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D2C0F28-8DF7-01E5-E672-983B423195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0962" y="2575369"/>
            <a:ext cx="3982267" cy="3057526"/>
          </a:xfrm>
          <a:prstGeom prst="rect">
            <a:avLst/>
          </a:prstGeom>
        </p:spPr>
      </p:pic>
      <p:cxnSp>
        <p:nvCxnSpPr>
          <p:cNvPr id="11" name="Verbinder: gewinkelt 10">
            <a:extLst>
              <a:ext uri="{FF2B5EF4-FFF2-40B4-BE49-F238E27FC236}">
                <a16:creationId xmlns:a16="http://schemas.microsoft.com/office/drawing/2014/main" id="{9FFA216E-4C52-64C7-7974-C0916240AFFE}"/>
              </a:ext>
            </a:extLst>
          </p:cNvPr>
          <p:cNvCxnSpPr>
            <a:cxnSpLocks/>
            <a:endCxn id="13" idx="3"/>
          </p:cNvCxnSpPr>
          <p:nvPr/>
        </p:nvCxnSpPr>
        <p:spPr>
          <a:xfrm rot="16200000" flipV="1">
            <a:off x="4614480" y="2109546"/>
            <a:ext cx="1300403" cy="748242"/>
          </a:xfrm>
          <a:prstGeom prst="bentConnector2">
            <a:avLst/>
          </a:prstGeom>
          <a:ln w="41275">
            <a:solidFill>
              <a:srgbClr val="009EE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>
            <a:extLst>
              <a:ext uri="{FF2B5EF4-FFF2-40B4-BE49-F238E27FC236}">
                <a16:creationId xmlns:a16="http://schemas.microsoft.com/office/drawing/2014/main" id="{D4D47F0A-B8F9-8942-5327-DDAEFFFF2C49}"/>
              </a:ext>
            </a:extLst>
          </p:cNvPr>
          <p:cNvSpPr txBox="1"/>
          <p:nvPr/>
        </p:nvSpPr>
        <p:spPr>
          <a:xfrm>
            <a:off x="802433" y="2108718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endParaRPr kumimoji="0" lang="de-DE" sz="2200" b="0" i="0" u="none" strike="noStrike" kern="1200" cap="none" spc="0" normalizeH="0" baseline="0" noProof="0" err="1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0A5A5A4E-4A76-6D18-7F34-E0B1177012FF}"/>
              </a:ext>
            </a:extLst>
          </p:cNvPr>
          <p:cNvSpPr txBox="1"/>
          <p:nvPr/>
        </p:nvSpPr>
        <p:spPr>
          <a:xfrm>
            <a:off x="308472" y="1558212"/>
            <a:ext cx="4582088" cy="55050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Keine Entwicklungskenntnisse erforderlich</a:t>
            </a:r>
          </a:p>
          <a:p>
            <a:pPr marR="0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b="1">
                <a:solidFill>
                  <a:srgbClr val="003D6A"/>
                </a:solidFill>
                <a:sym typeface="Wingdings" panose="05000000000000000000" pitchFamily="2" charset="2"/>
              </a:rPr>
              <a:t> Ressourcen schonend</a:t>
            </a:r>
            <a:endParaRPr kumimoji="0" lang="de-DE" b="1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2681991E-4C33-BF69-3610-739614AC03B3}"/>
              </a:ext>
            </a:extLst>
          </p:cNvPr>
          <p:cNvSpPr txBox="1"/>
          <p:nvPr/>
        </p:nvSpPr>
        <p:spPr>
          <a:xfrm>
            <a:off x="470340" y="3133868"/>
            <a:ext cx="5411755" cy="914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SCHUNK Expertenwissen</a:t>
            </a:r>
          </a:p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b="1">
                <a:solidFill>
                  <a:srgbClr val="003D6A"/>
                </a:solidFill>
                <a:sym typeface="Wingdings" panose="05000000000000000000" pitchFamily="2" charset="2"/>
              </a:rPr>
              <a:t> Risikoreduktion</a:t>
            </a:r>
            <a:endParaRPr kumimoji="0" lang="de-DE" b="1" i="0" u="none" strike="noStrike" kern="1200" cap="none" spc="0" normalizeH="0" baseline="0" noProof="0" err="1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4B8EAE53-310F-22F6-8C9A-F4DF1E3E2B0E}"/>
              </a:ext>
            </a:extLst>
          </p:cNvPr>
          <p:cNvSpPr txBox="1"/>
          <p:nvPr/>
        </p:nvSpPr>
        <p:spPr>
          <a:xfrm>
            <a:off x="802433" y="5505061"/>
            <a:ext cx="2169368" cy="20993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Schnell und einfach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857FF16C-7C05-ACFE-3EE2-CFD3A5DCCD50}"/>
              </a:ext>
            </a:extLst>
          </p:cNvPr>
          <p:cNvSpPr txBox="1"/>
          <p:nvPr/>
        </p:nvSpPr>
        <p:spPr>
          <a:xfrm>
            <a:off x="3316078" y="5970946"/>
            <a:ext cx="2288916" cy="299613"/>
          </a:xfrm>
          <a:prstGeom prst="rect">
            <a:avLst/>
          </a:prstGeom>
          <a:noFill/>
        </p:spPr>
        <p:txBody>
          <a:bodyPr wrap="square" lIns="72000" tIns="72000" rIns="72000" bIns="72000" rtlCol="0">
            <a:noAutofit/>
          </a:bodyPr>
          <a:lstStyle>
            <a:defPPr>
              <a:defRPr lang="de-DE"/>
            </a:defPPr>
            <a:lvl1pPr marR="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  <a:defRPr kumimoji="0" b="1" i="0" u="none" strike="noStrike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</a:defRPr>
            </a:lvl1pPr>
          </a:lstStyle>
          <a:p>
            <a:r>
              <a:rPr lang="de-DE"/>
              <a:t>Preis und Lieferzeit</a:t>
            </a:r>
          </a:p>
          <a:p>
            <a:endParaRPr lang="de-DE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6F73C182-DB52-267C-0AF6-1AE01567A7C9}"/>
              </a:ext>
            </a:extLst>
          </p:cNvPr>
          <p:cNvSpPr txBox="1"/>
          <p:nvPr/>
        </p:nvSpPr>
        <p:spPr>
          <a:xfrm>
            <a:off x="8792390" y="5103003"/>
            <a:ext cx="3064647" cy="914400"/>
          </a:xfrm>
          <a:prstGeom prst="rect">
            <a:avLst/>
          </a:prstGeom>
          <a:noFill/>
        </p:spPr>
        <p:txBody>
          <a:bodyPr wrap="square" lIns="72000" tIns="72000" rIns="72000" bIns="7200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Ausschluss fehlerhafter</a:t>
            </a:r>
            <a:r>
              <a:rPr lang="de-DE" b="1">
                <a:solidFill>
                  <a:srgbClr val="003D6A"/>
                </a:solidFill>
              </a:rPr>
              <a:t>/ unmöglicher Konfigurationen</a:t>
            </a:r>
            <a:endParaRPr kumimoji="0" lang="de-DE" b="1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3C52893B-388E-1393-8198-FD48DEE27C2B}"/>
              </a:ext>
            </a:extLst>
          </p:cNvPr>
          <p:cNvSpPr txBox="1"/>
          <p:nvPr/>
        </p:nvSpPr>
        <p:spPr>
          <a:xfrm>
            <a:off x="8905372" y="2794375"/>
            <a:ext cx="2645617" cy="501275"/>
          </a:xfrm>
          <a:prstGeom prst="rect">
            <a:avLst/>
          </a:prstGeom>
          <a:noFill/>
        </p:spPr>
        <p:txBody>
          <a:bodyPr wrap="square" lIns="72000" tIns="72000" rIns="72000" bIns="7200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Produkt- &amp;</a:t>
            </a:r>
          </a:p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CAD-Daten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02E68741-72F4-96A5-94EB-8ED1E9BE0A08}"/>
              </a:ext>
            </a:extLst>
          </p:cNvPr>
          <p:cNvSpPr txBox="1"/>
          <p:nvPr/>
        </p:nvSpPr>
        <p:spPr>
          <a:xfrm>
            <a:off x="7738424" y="1260546"/>
            <a:ext cx="4377376" cy="677159"/>
          </a:xfrm>
          <a:prstGeom prst="rect">
            <a:avLst/>
          </a:prstGeom>
          <a:noFill/>
        </p:spPr>
        <p:txBody>
          <a:bodyPr wrap="square" lIns="72000" tIns="72000" rIns="72000" bIns="7200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Webbasiertes &amp; Lizenzfreies Online-Tool</a:t>
            </a:r>
          </a:p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b="1">
                <a:solidFill>
                  <a:srgbClr val="003D6A"/>
                </a:solidFill>
                <a:sym typeface="Wingdings" panose="05000000000000000000" pitchFamily="2" charset="2"/>
              </a:rPr>
              <a:t> Keine CAD-Programm erforderlich</a:t>
            </a:r>
            <a:endParaRPr kumimoji="0" lang="de-DE" b="1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28" name="Verbinder: gewinkelt 27">
            <a:extLst>
              <a:ext uri="{FF2B5EF4-FFF2-40B4-BE49-F238E27FC236}">
                <a16:creationId xmlns:a16="http://schemas.microsoft.com/office/drawing/2014/main" id="{8DE97B78-3D8D-2F88-AD30-C241E1694180}"/>
              </a:ext>
            </a:extLst>
          </p:cNvPr>
          <p:cNvCxnSpPr>
            <a:cxnSpLocks/>
            <a:endCxn id="17" idx="3"/>
          </p:cNvCxnSpPr>
          <p:nvPr/>
        </p:nvCxnSpPr>
        <p:spPr>
          <a:xfrm rot="10800000" flipV="1">
            <a:off x="2971801" y="4695631"/>
            <a:ext cx="1191416" cy="914400"/>
          </a:xfrm>
          <a:prstGeom prst="bentConnector3">
            <a:avLst>
              <a:gd name="adj1" fmla="val 50000"/>
            </a:avLst>
          </a:prstGeom>
          <a:ln w="41275">
            <a:solidFill>
              <a:srgbClr val="009EE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Verbinder: gewinkelt 28">
            <a:extLst>
              <a:ext uri="{FF2B5EF4-FFF2-40B4-BE49-F238E27FC236}">
                <a16:creationId xmlns:a16="http://schemas.microsoft.com/office/drawing/2014/main" id="{FA21964F-7DA2-531E-CB3A-BE91FA04719B}"/>
              </a:ext>
            </a:extLst>
          </p:cNvPr>
          <p:cNvCxnSpPr>
            <a:cxnSpLocks/>
            <a:stCxn id="19" idx="1"/>
          </p:cNvCxnSpPr>
          <p:nvPr/>
        </p:nvCxnSpPr>
        <p:spPr>
          <a:xfrm rot="10800000">
            <a:off x="7571086" y="4204659"/>
            <a:ext cx="1221304" cy="1355544"/>
          </a:xfrm>
          <a:prstGeom prst="bentConnector2">
            <a:avLst/>
          </a:prstGeom>
          <a:ln w="41275">
            <a:solidFill>
              <a:srgbClr val="009EE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Verbinder: gewinkelt 29">
            <a:extLst>
              <a:ext uri="{FF2B5EF4-FFF2-40B4-BE49-F238E27FC236}">
                <a16:creationId xmlns:a16="http://schemas.microsoft.com/office/drawing/2014/main" id="{A2275C6B-DAE9-C5B4-23DB-015DCD81F6EF}"/>
              </a:ext>
            </a:extLst>
          </p:cNvPr>
          <p:cNvCxnSpPr>
            <a:cxnSpLocks/>
            <a:stCxn id="18" idx="3"/>
          </p:cNvCxnSpPr>
          <p:nvPr/>
        </p:nvCxnSpPr>
        <p:spPr>
          <a:xfrm flipV="1">
            <a:off x="5604994" y="4799802"/>
            <a:ext cx="787429" cy="1320951"/>
          </a:xfrm>
          <a:prstGeom prst="bentConnector2">
            <a:avLst/>
          </a:prstGeom>
          <a:ln w="41275">
            <a:solidFill>
              <a:srgbClr val="009EE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Verbinder: gewinkelt 30">
            <a:extLst>
              <a:ext uri="{FF2B5EF4-FFF2-40B4-BE49-F238E27FC236}">
                <a16:creationId xmlns:a16="http://schemas.microsoft.com/office/drawing/2014/main" id="{3EC13424-F6EC-0014-8306-1DC3A7A9D884}"/>
              </a:ext>
            </a:extLst>
          </p:cNvPr>
          <p:cNvCxnSpPr>
            <a:cxnSpLocks/>
          </p:cNvCxnSpPr>
          <p:nvPr/>
        </p:nvCxnSpPr>
        <p:spPr>
          <a:xfrm rot="10800000">
            <a:off x="3038475" y="3488455"/>
            <a:ext cx="1257300" cy="387319"/>
          </a:xfrm>
          <a:prstGeom prst="bentConnector3">
            <a:avLst>
              <a:gd name="adj1" fmla="val 50000"/>
            </a:avLst>
          </a:prstGeom>
          <a:ln w="41275">
            <a:solidFill>
              <a:srgbClr val="009EE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Verbinder: gewinkelt 43">
            <a:extLst>
              <a:ext uri="{FF2B5EF4-FFF2-40B4-BE49-F238E27FC236}">
                <a16:creationId xmlns:a16="http://schemas.microsoft.com/office/drawing/2014/main" id="{F7F0E707-5390-0A6A-DC18-CDF2AD2CB4B0}"/>
              </a:ext>
            </a:extLst>
          </p:cNvPr>
          <p:cNvCxnSpPr>
            <a:cxnSpLocks/>
            <a:stCxn id="21" idx="1"/>
          </p:cNvCxnSpPr>
          <p:nvPr/>
        </p:nvCxnSpPr>
        <p:spPr>
          <a:xfrm rot="10800000" flipV="1">
            <a:off x="7638686" y="3045012"/>
            <a:ext cx="1266686" cy="691215"/>
          </a:xfrm>
          <a:prstGeom prst="bentConnector3">
            <a:avLst>
              <a:gd name="adj1" fmla="val 50000"/>
            </a:avLst>
          </a:prstGeom>
          <a:ln w="41275">
            <a:solidFill>
              <a:srgbClr val="009EE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Verbinder: gewinkelt 47">
            <a:extLst>
              <a:ext uri="{FF2B5EF4-FFF2-40B4-BE49-F238E27FC236}">
                <a16:creationId xmlns:a16="http://schemas.microsoft.com/office/drawing/2014/main" id="{1D146D27-7A54-852C-4531-99086766F1DC}"/>
              </a:ext>
            </a:extLst>
          </p:cNvPr>
          <p:cNvCxnSpPr>
            <a:cxnSpLocks/>
            <a:stCxn id="22" idx="1"/>
          </p:cNvCxnSpPr>
          <p:nvPr/>
        </p:nvCxnSpPr>
        <p:spPr>
          <a:xfrm rot="10800000" flipV="1">
            <a:off x="7145926" y="1599126"/>
            <a:ext cx="592499" cy="1409588"/>
          </a:xfrm>
          <a:prstGeom prst="bentConnector2">
            <a:avLst/>
          </a:prstGeom>
          <a:ln w="41275">
            <a:solidFill>
              <a:srgbClr val="009EE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47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FF48F5-CEFD-E5BD-9F4A-9B3B7AF31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Produktvorstellung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7CE0882-1E52-861B-D01A-9C763DF82A9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4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043045B-E60B-7E84-1634-6CC0C2090C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303266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B1EDCE-FB96-CD0A-56B7-4305FE5C4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Technische Daten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9B49494-0B05-660C-6F54-0786AEC8AD6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5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9C78EF2-D264-6F02-97D6-1C173E2C23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/>
              <a:t>Produktvorstellung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C1C713B-6BAC-7FBD-0ACC-8788E045FF26}"/>
              </a:ext>
            </a:extLst>
          </p:cNvPr>
          <p:cNvSpPr txBox="1"/>
          <p:nvPr/>
        </p:nvSpPr>
        <p:spPr>
          <a:xfrm>
            <a:off x="6456107" y="4679313"/>
            <a:ext cx="573589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400" b="1" dirty="0">
                <a:solidFill>
                  <a:srgbClr val="003D6A"/>
                </a:solidFill>
              </a:rPr>
              <a:t>Der pneumatische Greifer für </a:t>
            </a:r>
            <a:r>
              <a:rPr lang="de-DE" sz="2400" b="1" dirty="0">
                <a:solidFill>
                  <a:srgbClr val="BCCF00"/>
                </a:solidFill>
              </a:rPr>
              <a:t>große Werkstücke </a:t>
            </a:r>
            <a:r>
              <a:rPr lang="de-DE" sz="2400" b="1" dirty="0">
                <a:solidFill>
                  <a:srgbClr val="003D6A"/>
                </a:solidFill>
              </a:rPr>
              <a:t>mit </a:t>
            </a:r>
            <a:r>
              <a:rPr lang="de-DE" sz="2400" b="1" dirty="0">
                <a:solidFill>
                  <a:srgbClr val="BCCF00"/>
                </a:solidFill>
              </a:rPr>
              <a:t>millimetergenau konfigurierbarem </a:t>
            </a:r>
            <a:r>
              <a:rPr lang="de-DE" sz="2400" b="1" dirty="0">
                <a:solidFill>
                  <a:srgbClr val="003D6A"/>
                </a:solidFill>
              </a:rPr>
              <a:t>Hub</a:t>
            </a:r>
            <a:r>
              <a:rPr lang="de-DE" sz="2400" dirty="0"/>
              <a:t>	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1E3358AB-B4EB-0530-0275-790C4637AF59}"/>
              </a:ext>
            </a:extLst>
          </p:cNvPr>
          <p:cNvSpPr txBox="1"/>
          <p:nvPr/>
        </p:nvSpPr>
        <p:spPr>
          <a:xfrm>
            <a:off x="419098" y="1687069"/>
            <a:ext cx="6115054" cy="42011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b="1" i="0" u="none" strike="noStrike" dirty="0">
                <a:solidFill>
                  <a:srgbClr val="003D6A"/>
                </a:solidFill>
                <a:effectLst/>
              </a:rPr>
              <a:t>5 Baugrößen</a:t>
            </a:r>
            <a:r>
              <a:rPr lang="en-US" b="0" i="0" dirty="0">
                <a:solidFill>
                  <a:srgbClr val="000000"/>
                </a:solidFill>
                <a:effectLst/>
              </a:rPr>
              <a:t>​:</a:t>
            </a:r>
          </a:p>
          <a:p>
            <a:pPr marL="285750" indent="-285750" algn="l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000000"/>
              </a:solidFill>
              <a:effectLst/>
            </a:endParaRPr>
          </a:p>
          <a:p>
            <a:pPr marL="285750" indent="-285750" algn="l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b="1" i="0" u="none" strike="noStrike" dirty="0">
              <a:solidFill>
                <a:srgbClr val="003D6A"/>
              </a:solidFill>
              <a:effectLst/>
            </a:endParaRPr>
          </a:p>
          <a:p>
            <a:pPr marL="285750" indent="-285750" algn="l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b="1" dirty="0">
              <a:solidFill>
                <a:srgbClr val="003D6A"/>
              </a:solidFill>
            </a:endParaRPr>
          </a:p>
          <a:p>
            <a:pPr marL="285750" indent="-285750" algn="l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b="1" i="0" u="none" strike="noStrike" dirty="0">
              <a:solidFill>
                <a:srgbClr val="003D6A"/>
              </a:solidFill>
              <a:effectLst/>
            </a:endParaRPr>
          </a:p>
          <a:p>
            <a:pPr marL="285750" indent="-285750" algn="l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b="1" dirty="0">
              <a:solidFill>
                <a:srgbClr val="003D6A"/>
              </a:solidFill>
            </a:endParaRPr>
          </a:p>
          <a:p>
            <a:pPr algn="l" rtl="0" fontAlgn="base">
              <a:lnSpc>
                <a:spcPct val="150000"/>
              </a:lnSpc>
            </a:pPr>
            <a:endParaRPr lang="de-DE" b="1" dirty="0">
              <a:solidFill>
                <a:srgbClr val="003D6A"/>
              </a:solidFill>
            </a:endParaRPr>
          </a:p>
          <a:p>
            <a:pPr marL="285750" indent="-285750" algn="l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b="1" i="0" u="none" strike="noStrike" dirty="0">
                <a:solidFill>
                  <a:srgbClr val="003D6A"/>
                </a:solidFill>
                <a:effectLst/>
              </a:rPr>
              <a:t>Hub von 100 mm – 400 mm </a:t>
            </a:r>
            <a:r>
              <a:rPr lang="de-DE" b="0" i="0" u="none" strike="noStrike" dirty="0">
                <a:solidFill>
                  <a:srgbClr val="003D6A"/>
                </a:solidFill>
                <a:effectLst/>
              </a:rPr>
              <a:t>(Pro Backe)</a:t>
            </a:r>
            <a:r>
              <a:rPr lang="en-US" b="0" i="0" dirty="0">
                <a:solidFill>
                  <a:srgbClr val="000000"/>
                </a:solidFill>
                <a:effectLst/>
              </a:rPr>
              <a:t>​</a:t>
            </a:r>
          </a:p>
          <a:p>
            <a:pPr marL="285750" indent="-285750" algn="l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b="1" i="0" u="none" strike="noStrike" dirty="0">
                <a:solidFill>
                  <a:srgbClr val="003D6A"/>
                </a:solidFill>
                <a:effectLst/>
              </a:rPr>
              <a:t>Synchron-/ oder Asynchronvariante</a:t>
            </a:r>
            <a:r>
              <a:rPr lang="de-DE" b="0" i="0" dirty="0">
                <a:solidFill>
                  <a:srgbClr val="000000"/>
                </a:solidFill>
                <a:effectLst/>
              </a:rPr>
              <a:t>​</a:t>
            </a:r>
          </a:p>
          <a:p>
            <a:pPr marL="285750" indent="-285750" algn="l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b="1" i="0" u="none" strike="noStrike" dirty="0">
                <a:solidFill>
                  <a:srgbClr val="003D6A"/>
                </a:solidFill>
                <a:effectLst/>
              </a:rPr>
              <a:t>Fingerlänge bis 800mm </a:t>
            </a:r>
            <a:r>
              <a:rPr lang="de-DE" b="0" i="0" u="none" strike="noStrike" dirty="0">
                <a:solidFill>
                  <a:srgbClr val="003D6A"/>
                </a:solidFill>
                <a:effectLst/>
              </a:rPr>
              <a:t>(in 2 Versionen)</a:t>
            </a:r>
            <a:r>
              <a:rPr lang="en-US" b="0" i="0" dirty="0">
                <a:solidFill>
                  <a:srgbClr val="000000"/>
                </a:solidFill>
                <a:effectLst/>
              </a:rPr>
              <a:t>​</a:t>
            </a:r>
          </a:p>
        </p:txBody>
      </p:sp>
      <p:graphicFrame>
        <p:nvGraphicFramePr>
          <p:cNvPr id="5" name="Tabelle 5">
            <a:extLst>
              <a:ext uri="{FF2B5EF4-FFF2-40B4-BE49-F238E27FC236}">
                <a16:creationId xmlns:a16="http://schemas.microsoft.com/office/drawing/2014/main" id="{D7BEC4CC-C5AC-D40C-A7DC-B2E0005D7F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3063273"/>
              </p:ext>
            </p:extLst>
          </p:nvPr>
        </p:nvGraphicFramePr>
        <p:xfrm>
          <a:off x="761746" y="2232596"/>
          <a:ext cx="463893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9465">
                  <a:extLst>
                    <a:ext uri="{9D8B030D-6E8A-4147-A177-3AD203B41FA5}">
                      <a16:colId xmlns:a16="http://schemas.microsoft.com/office/drawing/2014/main" val="4227057370"/>
                    </a:ext>
                  </a:extLst>
                </a:gridCol>
                <a:gridCol w="2319465">
                  <a:extLst>
                    <a:ext uri="{9D8B030D-6E8A-4147-A177-3AD203B41FA5}">
                      <a16:colId xmlns:a16="http://schemas.microsoft.com/office/drawing/2014/main" val="29408820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Baugröße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Schließkraft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32041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rgbClr val="00446B"/>
                          </a:solidFill>
                        </a:rPr>
                        <a:t>PLG 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rgbClr val="00446B"/>
                          </a:solidFill>
                        </a:rPr>
                        <a:t>1.650 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06259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rgbClr val="00446B"/>
                          </a:solidFill>
                        </a:rPr>
                        <a:t>PLG 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rgbClr val="00446B"/>
                          </a:solidFill>
                        </a:rPr>
                        <a:t>3.000 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43663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rgbClr val="00446B"/>
                          </a:solidFill>
                        </a:rPr>
                        <a:t>PLG 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rgbClr val="00446B"/>
                          </a:solidFill>
                        </a:rPr>
                        <a:t>4.750 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33533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rgbClr val="00446B"/>
                          </a:solidFill>
                        </a:rPr>
                        <a:t>PLG 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rgbClr val="00446B"/>
                          </a:solidFill>
                        </a:rPr>
                        <a:t>7.500 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22554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rgbClr val="00446B"/>
                          </a:solidFill>
                        </a:rPr>
                        <a:t>PLG 120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rgbClr val="00446B"/>
                          </a:solidFill>
                        </a:rPr>
                        <a:t>11.650 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03450"/>
                  </a:ext>
                </a:extLst>
              </a:tr>
            </a:tbl>
          </a:graphicData>
        </a:graphic>
      </p:graphicFrame>
      <p:pic>
        <p:nvPicPr>
          <p:cNvPr id="9" name="Grafik 8" descr="Ein Bild, das Text, Maschine enthält.&#10;&#10;Automatisch generierte Beschreibung">
            <a:extLst>
              <a:ext uri="{FF2B5EF4-FFF2-40B4-BE49-F238E27FC236}">
                <a16:creationId xmlns:a16="http://schemas.microsoft.com/office/drawing/2014/main" id="{00186662-29ED-E6D1-9681-1050CCDAE6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107" y="1088121"/>
            <a:ext cx="4486712" cy="324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7480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29B91F-213E-04F9-338D-6C074485E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Funktionsbeschreibung</a:t>
            </a:r>
            <a:br>
              <a:rPr lang="de-DE"/>
            </a:br>
            <a:endParaRPr lang="de-DE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80D6854-935B-750E-6062-00D0365DDF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6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C4C3E9D-453C-BBC0-518F-E42E072E4E2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/>
              <a:t>Produktvorstellung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7C14E5FF-9A4C-C53A-6C0A-8244131D8782}"/>
              </a:ext>
            </a:extLst>
          </p:cNvPr>
          <p:cNvSpPr txBox="1"/>
          <p:nvPr/>
        </p:nvSpPr>
        <p:spPr>
          <a:xfrm>
            <a:off x="8749007" y="1938996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457200" marR="0" indent="-457200" algn="l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+mj-lt"/>
              <a:buAutoNum type="arabicPeriod"/>
              <a:tabLst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Grundbacke</a:t>
            </a:r>
          </a:p>
          <a:p>
            <a:pPr marL="457200" marR="0" indent="-457200" algn="l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+mj-lt"/>
              <a:buAutoNum type="arabicPeriod"/>
              <a:tabLst/>
            </a:pPr>
            <a:r>
              <a:rPr lang="de-DE" sz="2200" dirty="0">
                <a:solidFill>
                  <a:srgbClr val="003D6A"/>
                </a:solidFill>
              </a:rPr>
              <a:t>Gehäuse</a:t>
            </a:r>
          </a:p>
          <a:p>
            <a:pPr marL="457200" marR="0" indent="-457200" algn="l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+mj-lt"/>
              <a:buAutoNum type="arabicPeriod"/>
              <a:tabLst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Antrieb</a:t>
            </a:r>
          </a:p>
          <a:p>
            <a:pPr marL="457200" marR="0" indent="-457200" algn="l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+mj-lt"/>
              <a:buAutoNum type="arabicPeriod"/>
              <a:tabLst/>
            </a:pPr>
            <a:r>
              <a:rPr lang="de-DE" sz="2200" dirty="0">
                <a:solidFill>
                  <a:srgbClr val="003D6A"/>
                </a:solidFill>
              </a:rPr>
              <a:t>Kinematik</a:t>
            </a:r>
          </a:p>
          <a:p>
            <a:pPr marL="457200" marR="0" indent="-457200" algn="l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+mj-lt"/>
              <a:buAutoNum type="arabicPeriod"/>
              <a:tabLst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Profilschienenführung</a:t>
            </a:r>
          </a:p>
        </p:txBody>
      </p:sp>
      <p:pic>
        <p:nvPicPr>
          <p:cNvPr id="7" name="Grafik 6" descr="Ein Bild, das Maschine, Bautechnik, Elektronik, Drucker enthält.&#10;&#10;Automatisch generierte Beschreibung">
            <a:extLst>
              <a:ext uri="{FF2B5EF4-FFF2-40B4-BE49-F238E27FC236}">
                <a16:creationId xmlns:a16="http://schemas.microsoft.com/office/drawing/2014/main" id="{7EA00670-788F-A4F4-4D59-265418B0F0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19" y="2102889"/>
            <a:ext cx="7090400" cy="328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6623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6227C7-2DEA-4868-B530-7ACA7A95D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Anwendungsbeispiel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90941AB-7438-448B-B26D-597CFEFB666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7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F479B9C-000B-4F12-A2BA-5C27801A0A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Produktvorstellung</a:t>
            </a:r>
          </a:p>
          <a:p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4734CD2-3E54-4E01-A138-6B7A8DCA216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4" y="2114550"/>
            <a:ext cx="4905408" cy="4159250"/>
          </a:xfrm>
        </p:spPr>
        <p:txBody>
          <a:bodyPr/>
          <a:lstStyle/>
          <a:p>
            <a:pPr marL="0" indent="0" algn="l">
              <a:buNone/>
            </a:pPr>
            <a:r>
              <a:rPr lang="de-DE" i="0" dirty="0">
                <a:effectLst/>
                <a:latin typeface="+mn-lt"/>
              </a:rPr>
              <a:t>Handhabung von Schaltschränken</a:t>
            </a:r>
          </a:p>
          <a:p>
            <a:pPr marL="0" indent="0" algn="l">
              <a:buNone/>
            </a:pPr>
            <a:endParaRPr lang="de-DE" i="0" dirty="0">
              <a:effectLst/>
              <a:latin typeface="+mn-lt"/>
            </a:endParaRPr>
          </a:p>
          <a:p>
            <a:pPr marL="457200" indent="-457200" algn="l" fontAlgn="t">
              <a:buFont typeface="+mj-lt"/>
              <a:buAutoNum type="arabicPeriod"/>
            </a:pPr>
            <a:r>
              <a:rPr lang="de-DE" i="0" dirty="0">
                <a:effectLst/>
                <a:latin typeface="+mn-lt"/>
              </a:rPr>
              <a:t>Kundenspezifischer Großhubgreifer PLG</a:t>
            </a:r>
          </a:p>
          <a:p>
            <a:pPr marL="457200" indent="-457200" algn="l" fontAlgn="t">
              <a:buFont typeface="+mj-lt"/>
              <a:buAutoNum type="arabicPeriod"/>
            </a:pPr>
            <a:r>
              <a:rPr lang="de-DE" i="0" dirty="0">
                <a:effectLst/>
                <a:latin typeface="+mn-lt"/>
              </a:rPr>
              <a:t>Lange </a:t>
            </a:r>
            <a:r>
              <a:rPr lang="de-DE" i="0" dirty="0" err="1">
                <a:effectLst/>
                <a:latin typeface="+mn-lt"/>
              </a:rPr>
              <a:t>Greiferfinger</a:t>
            </a:r>
            <a:endParaRPr lang="de-DE" i="0" dirty="0">
              <a:effectLst/>
              <a:latin typeface="+mn-lt"/>
            </a:endParaRPr>
          </a:p>
          <a:p>
            <a:pPr marL="457200" indent="-457200" algn="l" fontAlgn="t">
              <a:buFont typeface="+mj-lt"/>
              <a:buAutoNum type="arabicPeriod"/>
            </a:pPr>
            <a:r>
              <a:rPr lang="de-DE" i="0" dirty="0">
                <a:effectLst/>
                <a:latin typeface="+mn-lt"/>
              </a:rPr>
              <a:t>Schaltschrank</a:t>
            </a:r>
          </a:p>
          <a:p>
            <a:endParaRPr lang="de-DE" dirty="0"/>
          </a:p>
        </p:txBody>
      </p:sp>
      <p:pic>
        <p:nvPicPr>
          <p:cNvPr id="8" name="Grafik 7" descr="Ein Bild, das Maschine, Platane Flugzeug Hobel, orange, Werkzeug enthält.&#10;&#10;Automatisch generierte Beschreibung">
            <a:extLst>
              <a:ext uri="{FF2B5EF4-FFF2-40B4-BE49-F238E27FC236}">
                <a16:creationId xmlns:a16="http://schemas.microsoft.com/office/drawing/2014/main" id="{F33DF53C-F76C-24BF-D2FB-9B147F12AC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175" y="1018578"/>
            <a:ext cx="2399935" cy="574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1191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DF2B59-4FBF-E76F-FE9E-3810CE0CF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Anwendungsvideo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C8C65D0-455D-C360-03A4-AF1D521252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8</a:t>
            </a:fld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E217282-652F-B478-58A4-7175756CFDD3}"/>
              </a:ext>
            </a:extLst>
          </p:cNvPr>
          <p:cNvSpPr txBox="1"/>
          <p:nvPr/>
        </p:nvSpPr>
        <p:spPr>
          <a:xfrm>
            <a:off x="3047071" y="3244334"/>
            <a:ext cx="60941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hlinkClick r:id="rId2"/>
              </a:rPr>
              <a:t>https://youtu.be/nyQ2qP2PIEY</a:t>
            </a:r>
            <a:r>
              <a:rPr lang="de-DE" dirty="0"/>
              <a:t> </a:t>
            </a:r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35A5BA65-1B97-7E11-7C59-4C8341CDBBA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4" y="271887"/>
            <a:ext cx="8996816" cy="338554"/>
          </a:xfrm>
        </p:spPr>
        <p:txBody>
          <a:bodyPr/>
          <a:lstStyle/>
          <a:p>
            <a:r>
              <a:rPr lang="de-DE" dirty="0"/>
              <a:t>Produktvorstellung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438927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FF48F5-CEFD-E5BD-9F4A-9B3B7AF31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Varianten und Optionen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7CE0882-1E52-861B-D01A-9C763DF82A9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9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043045B-E60B-7E84-1634-6CC0C2090C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20112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SCHUNK">
      <a:dk1>
        <a:sysClr val="windowText" lastClr="000000"/>
      </a:dk1>
      <a:lt1>
        <a:sysClr val="window" lastClr="FFFFFF"/>
      </a:lt1>
      <a:dk2>
        <a:srgbClr val="003D6A"/>
      </a:dk2>
      <a:lt2>
        <a:srgbClr val="009EE0"/>
      </a:lt2>
      <a:accent1>
        <a:srgbClr val="003D6A"/>
      </a:accent1>
      <a:accent2>
        <a:srgbClr val="009EE0"/>
      </a:accent2>
      <a:accent3>
        <a:srgbClr val="BCCF00"/>
      </a:accent3>
      <a:accent4>
        <a:srgbClr val="D2006F"/>
      </a:accent4>
      <a:accent5>
        <a:srgbClr val="009263"/>
      </a:accent5>
      <a:accent6>
        <a:srgbClr val="D8BA22"/>
      </a:accent6>
      <a:hlink>
        <a:srgbClr val="009EE0"/>
      </a:hlink>
      <a:folHlink>
        <a:srgbClr val="A4A4A4"/>
      </a:folHlink>
    </a:clrScheme>
    <a:fontScheme name="Schunk Fago">
      <a:majorFont>
        <a:latin typeface="Fago Pro"/>
        <a:ea typeface=""/>
        <a:cs typeface=""/>
      </a:majorFont>
      <a:minorFont>
        <a:latin typeface="Fago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noAutofit/>
      </a:bodyPr>
      <a:lstStyle>
        <a:defPPr marR="0" algn="l" defTabSz="914400" rtl="0" eaLnBrk="1" fontAlgn="auto" latinLnBrk="0" hangingPunct="1">
          <a:lnSpc>
            <a:spcPct val="90000"/>
          </a:lnSpc>
          <a:spcBef>
            <a:spcPts val="300"/>
          </a:spcBef>
          <a:spcAft>
            <a:spcPts val="0"/>
          </a:spcAft>
          <a:buClr>
            <a:srgbClr val="009EE0"/>
          </a:buClr>
          <a:buSzTx/>
          <a:tabLst/>
          <a:defRPr kumimoji="0" sz="2200" b="0" i="0" u="none" strike="noStrike" kern="1200" cap="none" spc="0" normalizeH="0" baseline="0" noProof="0" dirty="0" err="1" smtClean="0">
            <a:ln>
              <a:noFill/>
            </a:ln>
            <a:solidFill>
              <a:srgbClr val="003D6A"/>
            </a:solidFill>
            <a:effectLst/>
            <a:uLnTx/>
            <a:uFillTx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chunk_PPT-Vorlage" id="{A8C4038B-76C2-4EBC-A343-95BEF1E9D335}" vid="{599FDBFE-3F17-4C71-94E8-AE3D5255641F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lcf76f155ced4ddcb4097134ff3c332f xmlns="f18c81ba-4099-4da8-bd34-f0e9c2b8c8d7">
      <Terms xmlns="http://schemas.microsoft.com/office/infopath/2007/PartnerControls"/>
    </lcf76f155ced4ddcb4097134ff3c332f>
    <TaxCatchAll xmlns="40d6f61f-f69d-4062-b583-98a53dd2f757" xsi:nil="true"/>
    <_ip_UnifiedCompliancePolicyProperties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1166C8BDFE6E743BD241FFB592815BD" ma:contentTypeVersion="18" ma:contentTypeDescription="Ein neues Dokument erstellen." ma:contentTypeScope="" ma:versionID="2273a397f3319d4ad54e6004177395c4">
  <xsd:schema xmlns:xsd="http://www.w3.org/2001/XMLSchema" xmlns:xs="http://www.w3.org/2001/XMLSchema" xmlns:p="http://schemas.microsoft.com/office/2006/metadata/properties" xmlns:ns1="http://schemas.microsoft.com/sharepoint/v3" xmlns:ns2="f18c81ba-4099-4da8-bd34-f0e9c2b8c8d7" xmlns:ns3="40d6f61f-f69d-4062-b583-98a53dd2f757" targetNamespace="http://schemas.microsoft.com/office/2006/metadata/properties" ma:root="true" ma:fieldsID="4835dbecc6f44f52efebc2756c36916d" ns1:_="" ns2:_="" ns3:_="">
    <xsd:import namespace="http://schemas.microsoft.com/sharepoint/v3"/>
    <xsd:import namespace="f18c81ba-4099-4da8-bd34-f0e9c2b8c8d7"/>
    <xsd:import namespace="40d6f61f-f69d-4062-b583-98a53dd2f75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1:_ip_UnifiedCompliancePolicyProperties" minOccurs="0"/>
                <xsd:element ref="ns1:_ip_UnifiedCompliancePolicyUIAction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6" nillable="true" ma:displayName="Eigenschaften der einheitlichen Compliancerichtlinie" ma:hidden="true" ma:internalName="_ip_UnifiedCompliancePolicyProperties">
      <xsd:simpleType>
        <xsd:restriction base="dms:Note"/>
      </xsd:simpleType>
    </xsd:element>
    <xsd:element name="_ip_UnifiedCompliancePolicyUIAction" ma:index="17" nillable="true" ma:displayName="UI-Aktion der einheitlichen Compliancerichtlinie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8c81ba-4099-4da8-bd34-f0e9c2b8c8d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Bildmarkierungen" ma:readOnly="false" ma:fieldId="{5cf76f15-5ced-4ddc-b409-7134ff3c332f}" ma:taxonomyMulti="true" ma:sspId="8a6b1c68-4591-4071-a616-a400c595fe7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d6f61f-f69d-4062-b583-98a53dd2f757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271c3956-52c6-438d-be71-e3ad0910a55e}" ma:internalName="TaxCatchAll" ma:showField="CatchAllData" ma:web="40d6f61f-f69d-4062-b583-98a53dd2f75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0D7C97C-0208-4477-A71A-61B9D8D576E0}">
  <ds:schemaRefs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microsoft.com/sharepoint/v3"/>
    <ds:schemaRef ds:uri="http://purl.org/dc/terms/"/>
    <ds:schemaRef ds:uri="40d6f61f-f69d-4062-b583-98a53dd2f757"/>
    <ds:schemaRef ds:uri="f18c81ba-4099-4da8-bd34-f0e9c2b8c8d7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5B4D0F4D-2C27-4163-9A30-AD4D5CEEFFF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5C150F7-626D-4A8C-B662-BB237B209413}">
  <ds:schemaRefs>
    <ds:schemaRef ds:uri="40d6f61f-f69d-4062-b583-98a53dd2f757"/>
    <ds:schemaRef ds:uri="f18c81ba-4099-4da8-bd34-f0e9c2b8c8d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Schunk_PPT-Vorlage_neu</Template>
  <TotalTime>0</TotalTime>
  <Words>535</Words>
  <Application>Microsoft Office PowerPoint</Application>
  <PresentationFormat>Breitbild</PresentationFormat>
  <Paragraphs>158</Paragraphs>
  <Slides>19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6" baseType="lpstr">
      <vt:lpstr>Fago Pro</vt:lpstr>
      <vt:lpstr>Symbol</vt:lpstr>
      <vt:lpstr>Arial</vt:lpstr>
      <vt:lpstr>Calibri</vt:lpstr>
      <vt:lpstr>Wingdings</vt:lpstr>
      <vt:lpstr>Courier New</vt:lpstr>
      <vt:lpstr>Office</vt:lpstr>
      <vt:lpstr>PowerPoint-Präsentation</vt:lpstr>
      <vt:lpstr>Konfiguratoren bei SCHUNK</vt:lpstr>
      <vt:lpstr>Warum Konfiguration?</vt:lpstr>
      <vt:lpstr>Produktvorstellung</vt:lpstr>
      <vt:lpstr>Technische Daten</vt:lpstr>
      <vt:lpstr>Funktionsbeschreibung </vt:lpstr>
      <vt:lpstr>Anwendungsbeispiel</vt:lpstr>
      <vt:lpstr>Anwendungsvideo</vt:lpstr>
      <vt:lpstr>Varianten und Optionen </vt:lpstr>
      <vt:lpstr>Konfigurierbare Varianten</vt:lpstr>
      <vt:lpstr>Konfigurierbare Varianten</vt:lpstr>
      <vt:lpstr>Konfigurierbare Optionen</vt:lpstr>
      <vt:lpstr>Konfigurierbare Optionen</vt:lpstr>
      <vt:lpstr>Konfigurierbare Optionen</vt:lpstr>
      <vt:lpstr>Konfigurator</vt:lpstr>
      <vt:lpstr>Der Weg zum Konfigurator</vt:lpstr>
      <vt:lpstr>In drei Schritten zum kundenspezifischen Großhubgreifer</vt:lpstr>
      <vt:lpstr>In drei Schritten zum kundenspezifischen Großhubgreifer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Hier steht der Titel der Präsentation auch zweizeilig</dc:title>
  <dc:creator>Pfeifer, Alexander</dc:creator>
  <cp:lastModifiedBy>Michel, Melanie</cp:lastModifiedBy>
  <cp:revision>4</cp:revision>
  <dcterms:created xsi:type="dcterms:W3CDTF">2022-07-14T15:38:34Z</dcterms:created>
  <dcterms:modified xsi:type="dcterms:W3CDTF">2024-01-11T10:19:08Z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0x01010071166C8BDFE6E743BD241FFB592815BD</vt:lpwstr>
  </property>
  <property fmtid="{D5CDD505-2E9C-101B-9397-08002B2CF9AE}" pid="3" name="MediaServiceImageTags">
    <vt:lpwstr/>
  </property>
</Properties>
</file>